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4"/>
  </p:sldMasterIdLst>
  <p:notesMasterIdLst>
    <p:notesMasterId r:id="rId19"/>
  </p:notesMasterIdLst>
  <p:sldIdLst>
    <p:sldId id="284" r:id="rId5"/>
    <p:sldId id="285" r:id="rId6"/>
    <p:sldId id="286" r:id="rId7"/>
    <p:sldId id="297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6" r:id="rId17"/>
    <p:sldId id="2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825330-DA6F-4688-ACA8-E93BC74BB61F}" v="12" dt="2025-05-06T17:20:14.582"/>
    <p1510:client id="{8E794585-8140-F3DD-B3BD-617189647A51}" v="14" dt="2025-05-06T19:26:49.7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94710"/>
  </p:normalViewPr>
  <p:slideViewPr>
    <p:cSldViewPr snapToGrid="0">
      <p:cViewPr varScale="1">
        <p:scale>
          <a:sx n="82" d="100"/>
          <a:sy n="82" d="100"/>
        </p:scale>
        <p:origin x="64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ucci, Leena A" userId="S::deluccla01@buffalostate.edu::0f1ff0c0-9683-4b04-91b4-b2dafcd990e1" providerId="AD" clId="Web-{8E794585-8140-F3DD-B3BD-617189647A51}"/>
    <pc:docChg chg="addSld modSld sldOrd">
      <pc:chgData name="Delucci, Leena A" userId="S::deluccla01@buffalostate.edu::0f1ff0c0-9683-4b04-91b4-b2dafcd990e1" providerId="AD" clId="Web-{8E794585-8140-F3DD-B3BD-617189647A51}" dt="2025-05-06T19:26:49.791" v="12" actId="20577"/>
      <pc:docMkLst>
        <pc:docMk/>
      </pc:docMkLst>
      <pc:sldChg chg="addSp delSp modSp new ord">
        <pc:chgData name="Delucci, Leena A" userId="S::deluccla01@buffalostate.edu::0f1ff0c0-9683-4b04-91b4-b2dafcd990e1" providerId="AD" clId="Web-{8E794585-8140-F3DD-B3BD-617189647A51}" dt="2025-05-06T19:26:49.791" v="12" actId="20577"/>
        <pc:sldMkLst>
          <pc:docMk/>
          <pc:sldMk cId="4126848183" sldId="297"/>
        </pc:sldMkLst>
        <pc:spChg chg="mod">
          <ac:chgData name="Delucci, Leena A" userId="S::deluccla01@buffalostate.edu::0f1ff0c0-9683-4b04-91b4-b2dafcd990e1" providerId="AD" clId="Web-{8E794585-8140-F3DD-B3BD-617189647A51}" dt="2025-05-06T19:26:49.791" v="12" actId="20577"/>
          <ac:spMkLst>
            <pc:docMk/>
            <pc:sldMk cId="4126848183" sldId="297"/>
            <ac:spMk id="2" creationId="{8A22E95C-B32F-FC15-E75A-D2B570B0003C}"/>
          </ac:spMkLst>
        </pc:spChg>
        <pc:spChg chg="del">
          <ac:chgData name="Delucci, Leena A" userId="S::deluccla01@buffalostate.edu::0f1ff0c0-9683-4b04-91b4-b2dafcd990e1" providerId="AD" clId="Web-{8E794585-8140-F3DD-B3BD-617189647A51}" dt="2025-05-06T19:24:16.444" v="1"/>
          <ac:spMkLst>
            <pc:docMk/>
            <pc:sldMk cId="4126848183" sldId="297"/>
            <ac:spMk id="3" creationId="{B54B5C8C-A4F6-F514-7FA3-BFDCEA567D25}"/>
          </ac:spMkLst>
        </pc:spChg>
        <pc:picChg chg="add mod ord">
          <ac:chgData name="Delucci, Leena A" userId="S::deluccla01@buffalostate.edu::0f1ff0c0-9683-4b04-91b4-b2dafcd990e1" providerId="AD" clId="Web-{8E794585-8140-F3DD-B3BD-617189647A51}" dt="2025-05-06T19:24:32.538" v="4" actId="1076"/>
          <ac:picMkLst>
            <pc:docMk/>
            <pc:sldMk cId="4126848183" sldId="297"/>
            <ac:picMk id="4" creationId="{CC1DEEB3-6FAB-E289-6FCA-5379265B88D4}"/>
          </ac:picMkLst>
        </pc:picChg>
      </pc:sldChg>
    </pc:docChg>
  </pc:docChgLst>
  <pc:docChgLst>
    <pc:chgData name="Bastos, Lucas A" userId="d2d8f0c3-199c-445e-96bb-50e379e4b7ab" providerId="ADAL" clId="{87825330-DA6F-4688-ACA8-E93BC74BB61F}"/>
    <pc:docChg chg="undo custSel addSld delSld modSld">
      <pc:chgData name="Bastos, Lucas A" userId="d2d8f0c3-199c-445e-96bb-50e379e4b7ab" providerId="ADAL" clId="{87825330-DA6F-4688-ACA8-E93BC74BB61F}" dt="2025-05-06T17:22:20.653" v="172" actId="26606"/>
      <pc:docMkLst>
        <pc:docMk/>
      </pc:docMkLst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2171281829" sldId="256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2936466611" sldId="257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1469486732" sldId="258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3215793281" sldId="259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1967604762" sldId="260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304106300" sldId="261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2494324879" sldId="263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3397717843" sldId="264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4101132371" sldId="265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720906515" sldId="266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4252068466" sldId="267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3394759192" sldId="268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1899491965" sldId="269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2447562049" sldId="270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2520711081" sldId="271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2825844204" sldId="272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1434802627" sldId="273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2025513958" sldId="274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3975496280" sldId="275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1899659745" sldId="276"/>
        </pc:sldMkLst>
      </pc:sldChg>
      <pc:sldChg chg="del">
        <pc:chgData name="Bastos, Lucas A" userId="d2d8f0c3-199c-445e-96bb-50e379e4b7ab" providerId="ADAL" clId="{87825330-DA6F-4688-ACA8-E93BC74BB61F}" dt="2025-05-06T17:09:54.614" v="0" actId="2696"/>
        <pc:sldMkLst>
          <pc:docMk/>
          <pc:sldMk cId="1657262978" sldId="277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835338152" sldId="279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1614093017" sldId="280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3456539269" sldId="281"/>
        </pc:sldMkLst>
      </pc:sldChg>
      <pc:sldChg chg="del">
        <pc:chgData name="Bastos, Lucas A" userId="d2d8f0c3-199c-445e-96bb-50e379e4b7ab" providerId="ADAL" clId="{87825330-DA6F-4688-ACA8-E93BC74BB61F}" dt="2025-05-06T17:10:05.266" v="1" actId="2696"/>
        <pc:sldMkLst>
          <pc:docMk/>
          <pc:sldMk cId="4252392972" sldId="283"/>
        </pc:sldMkLst>
      </pc:sldChg>
      <pc:sldChg chg="addSp modSp mod setBg addAnim">
        <pc:chgData name="Bastos, Lucas A" userId="d2d8f0c3-199c-445e-96bb-50e379e4b7ab" providerId="ADAL" clId="{87825330-DA6F-4688-ACA8-E93BC74BB61F}" dt="2025-05-06T17:10:47.704" v="9" actId="20577"/>
        <pc:sldMkLst>
          <pc:docMk/>
          <pc:sldMk cId="0" sldId="284"/>
        </pc:sldMkLst>
        <pc:spChg chg="mod">
          <ac:chgData name="Bastos, Lucas A" userId="d2d8f0c3-199c-445e-96bb-50e379e4b7ab" providerId="ADAL" clId="{87825330-DA6F-4688-ACA8-E93BC74BB61F}" dt="2025-05-06T17:10:47.704" v="9" actId="20577"/>
          <ac:spMkLst>
            <pc:docMk/>
            <pc:sldMk cId="0" sldId="284"/>
            <ac:spMk id="2" creationId="{00000000-0000-0000-0000-000000000000}"/>
          </ac:spMkLst>
        </pc:spChg>
        <pc:spChg chg="mod">
          <ac:chgData name="Bastos, Lucas A" userId="d2d8f0c3-199c-445e-96bb-50e379e4b7ab" providerId="ADAL" clId="{87825330-DA6F-4688-ACA8-E93BC74BB61F}" dt="2025-05-06T17:10:25.899" v="3" actId="26606"/>
          <ac:spMkLst>
            <pc:docMk/>
            <pc:sldMk cId="0" sldId="284"/>
            <ac:spMk id="3" creationId="{00000000-0000-0000-0000-000000000000}"/>
          </ac:spMkLst>
        </pc:spChg>
        <pc:spChg chg="add">
          <ac:chgData name="Bastos, Lucas A" userId="d2d8f0c3-199c-445e-96bb-50e379e4b7ab" providerId="ADAL" clId="{87825330-DA6F-4688-ACA8-E93BC74BB61F}" dt="2025-05-06T17:10:25.899" v="3" actId="26606"/>
          <ac:spMkLst>
            <pc:docMk/>
            <pc:sldMk cId="0" sldId="284"/>
            <ac:spMk id="8" creationId="{247A131F-D5DE-41A5-B4CF-4F345319B40B}"/>
          </ac:spMkLst>
        </pc:spChg>
        <pc:spChg chg="add">
          <ac:chgData name="Bastos, Lucas A" userId="d2d8f0c3-199c-445e-96bb-50e379e4b7ab" providerId="ADAL" clId="{87825330-DA6F-4688-ACA8-E93BC74BB61F}" dt="2025-05-06T17:10:25.899" v="3" actId="26606"/>
          <ac:spMkLst>
            <pc:docMk/>
            <pc:sldMk cId="0" sldId="284"/>
            <ac:spMk id="10" creationId="{3AF4666D-BD98-40A5-A75F-478B982010B2}"/>
          </ac:spMkLst>
        </pc:spChg>
        <pc:spChg chg="add">
          <ac:chgData name="Bastos, Lucas A" userId="d2d8f0c3-199c-445e-96bb-50e379e4b7ab" providerId="ADAL" clId="{87825330-DA6F-4688-ACA8-E93BC74BB61F}" dt="2025-05-06T17:10:25.899" v="3" actId="26606"/>
          <ac:spMkLst>
            <pc:docMk/>
            <pc:sldMk cId="0" sldId="284"/>
            <ac:spMk id="12" creationId="{68680585-71F9-4721-A998-4974171D2EB4}"/>
          </ac:spMkLst>
        </pc:spChg>
        <pc:spChg chg="add">
          <ac:chgData name="Bastos, Lucas A" userId="d2d8f0c3-199c-445e-96bb-50e379e4b7ab" providerId="ADAL" clId="{87825330-DA6F-4688-ACA8-E93BC74BB61F}" dt="2025-05-06T17:10:25.899" v="3" actId="26606"/>
          <ac:spMkLst>
            <pc:docMk/>
            <pc:sldMk cId="0" sldId="284"/>
            <ac:spMk id="14" creationId="{12BC95C2-2EEC-4F59-ABA8-660B0D059CCF}"/>
          </ac:spMkLst>
        </pc:spChg>
        <pc:spChg chg="add">
          <ac:chgData name="Bastos, Lucas A" userId="d2d8f0c3-199c-445e-96bb-50e379e4b7ab" providerId="ADAL" clId="{87825330-DA6F-4688-ACA8-E93BC74BB61F}" dt="2025-05-06T17:10:25.899" v="3" actId="26606"/>
          <ac:spMkLst>
            <pc:docMk/>
            <pc:sldMk cId="0" sldId="284"/>
            <ac:spMk id="34" creationId="{3A6C273A-38F2-4D34-98BF-47B248862B76}"/>
          </ac:spMkLst>
        </pc:spChg>
        <pc:spChg chg="add">
          <ac:chgData name="Bastos, Lucas A" userId="d2d8f0c3-199c-445e-96bb-50e379e4b7ab" providerId="ADAL" clId="{87825330-DA6F-4688-ACA8-E93BC74BB61F}" dt="2025-05-06T17:10:25.899" v="3" actId="26606"/>
          <ac:spMkLst>
            <pc:docMk/>
            <pc:sldMk cId="0" sldId="284"/>
            <ac:spMk id="36" creationId="{2E2CF659-EE5D-432C-B47F-10AC4A48A347}"/>
          </ac:spMkLst>
        </pc:spChg>
        <pc:spChg chg="add">
          <ac:chgData name="Bastos, Lucas A" userId="d2d8f0c3-199c-445e-96bb-50e379e4b7ab" providerId="ADAL" clId="{87825330-DA6F-4688-ACA8-E93BC74BB61F}" dt="2025-05-06T17:10:25.899" v="3" actId="26606"/>
          <ac:spMkLst>
            <pc:docMk/>
            <pc:sldMk cId="0" sldId="284"/>
            <ac:spMk id="38" creationId="{03E51277-1095-412F-913B-8FA8021AA626}"/>
          </ac:spMkLst>
        </pc:spChg>
        <pc:grpChg chg="add">
          <ac:chgData name="Bastos, Lucas A" userId="d2d8f0c3-199c-445e-96bb-50e379e4b7ab" providerId="ADAL" clId="{87825330-DA6F-4688-ACA8-E93BC74BB61F}" dt="2025-05-06T17:10:25.899" v="3" actId="26606"/>
          <ac:grpSpMkLst>
            <pc:docMk/>
            <pc:sldMk cId="0" sldId="284"/>
            <ac:grpSpMk id="16" creationId="{03E9870D-4BBA-43AF-8D44-BBADF020CFF6}"/>
          </ac:grpSpMkLst>
        </pc:grpChg>
        <pc:grpChg chg="add">
          <ac:chgData name="Bastos, Lucas A" userId="d2d8f0c3-199c-445e-96bb-50e379e4b7ab" providerId="ADAL" clId="{87825330-DA6F-4688-ACA8-E93BC74BB61F}" dt="2025-05-06T17:10:25.899" v="3" actId="26606"/>
          <ac:grpSpMkLst>
            <pc:docMk/>
            <pc:sldMk cId="0" sldId="284"/>
            <ac:grpSpMk id="25" creationId="{C3279E8D-2BAA-4CB1-834B-09FADD54DE56}"/>
          </ac:grpSpMkLst>
        </pc:grpChg>
        <pc:grpChg chg="add">
          <ac:chgData name="Bastos, Lucas A" userId="d2d8f0c3-199c-445e-96bb-50e379e4b7ab" providerId="ADAL" clId="{87825330-DA6F-4688-ACA8-E93BC74BB61F}" dt="2025-05-06T17:10:25.899" v="3" actId="26606"/>
          <ac:grpSpMkLst>
            <pc:docMk/>
            <pc:sldMk cId="0" sldId="284"/>
            <ac:grpSpMk id="40" creationId="{FC280B3D-FC68-4DDC-950C-506B5C683824}"/>
          </ac:grpSpMkLst>
        </pc:grpChg>
        <pc:grpChg chg="add">
          <ac:chgData name="Bastos, Lucas A" userId="d2d8f0c3-199c-445e-96bb-50e379e4b7ab" providerId="ADAL" clId="{87825330-DA6F-4688-ACA8-E93BC74BB61F}" dt="2025-05-06T17:10:25.899" v="3" actId="26606"/>
          <ac:grpSpMkLst>
            <pc:docMk/>
            <pc:sldMk cId="0" sldId="284"/>
            <ac:grpSpMk id="60" creationId="{88540B56-6256-419C-AC81-7B56D0DD72B4}"/>
          </ac:grpSpMkLst>
        </pc:grpChg>
        <pc:grpChg chg="add">
          <ac:chgData name="Bastos, Lucas A" userId="d2d8f0c3-199c-445e-96bb-50e379e4b7ab" providerId="ADAL" clId="{87825330-DA6F-4688-ACA8-E93BC74BB61F}" dt="2025-05-06T17:10:25.899" v="3" actId="26606"/>
          <ac:grpSpMkLst>
            <pc:docMk/>
            <pc:sldMk cId="0" sldId="284"/>
            <ac:grpSpMk id="72" creationId="{DDB99EF5-8801-40E2-83D3-196FADCBBA7F}"/>
          </ac:grpSpMkLst>
        </pc:grpChg>
      </pc:sldChg>
      <pc:sldChg chg="addSp delSp modSp mod setBg">
        <pc:chgData name="Bastos, Lucas A" userId="d2d8f0c3-199c-445e-96bb-50e379e4b7ab" providerId="ADAL" clId="{87825330-DA6F-4688-ACA8-E93BC74BB61F}" dt="2025-05-06T17:12:35.043" v="22" actId="26606"/>
        <pc:sldMkLst>
          <pc:docMk/>
          <pc:sldMk cId="0" sldId="285"/>
        </pc:sldMkLst>
        <pc:spChg chg="mod">
          <ac:chgData name="Bastos, Lucas A" userId="d2d8f0c3-199c-445e-96bb-50e379e4b7ab" providerId="ADAL" clId="{87825330-DA6F-4688-ACA8-E93BC74BB61F}" dt="2025-05-06T17:12:35.043" v="22" actId="26606"/>
          <ac:spMkLst>
            <pc:docMk/>
            <pc:sldMk cId="0" sldId="285"/>
            <ac:spMk id="2" creationId="{00000000-0000-0000-0000-000000000000}"/>
          </ac:spMkLst>
        </pc:spChg>
        <pc:spChg chg="add del mod">
          <ac:chgData name="Bastos, Lucas A" userId="d2d8f0c3-199c-445e-96bb-50e379e4b7ab" providerId="ADAL" clId="{87825330-DA6F-4688-ACA8-E93BC74BB61F}" dt="2025-05-06T17:12:35.043" v="22" actId="26606"/>
          <ac:spMkLst>
            <pc:docMk/>
            <pc:sldMk cId="0" sldId="285"/>
            <ac:spMk id="3" creationId="{00000000-0000-0000-0000-000000000000}"/>
          </ac:spMkLst>
        </pc:spChg>
        <pc:spChg chg="add del">
          <ac:chgData name="Bastos, Lucas A" userId="d2d8f0c3-199c-445e-96bb-50e379e4b7ab" providerId="ADAL" clId="{87825330-DA6F-4688-ACA8-E93BC74BB61F}" dt="2025-05-06T17:12:23.791" v="11" actId="26606"/>
          <ac:spMkLst>
            <pc:docMk/>
            <pc:sldMk cId="0" sldId="285"/>
            <ac:spMk id="9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2:23.791" v="11" actId="26606"/>
          <ac:spMkLst>
            <pc:docMk/>
            <pc:sldMk cId="0" sldId="285"/>
            <ac:spMk id="11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2:25.490" v="13" actId="26606"/>
          <ac:spMkLst>
            <pc:docMk/>
            <pc:sldMk cId="0" sldId="285"/>
            <ac:spMk id="34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2:25.490" v="13" actId="26606"/>
          <ac:spMkLst>
            <pc:docMk/>
            <pc:sldMk cId="0" sldId="285"/>
            <ac:spMk id="35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2:26.134" v="15" actId="26606"/>
          <ac:spMkLst>
            <pc:docMk/>
            <pc:sldMk cId="0" sldId="285"/>
            <ac:spMk id="56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2:26.134" v="15" actId="26606"/>
          <ac:spMkLst>
            <pc:docMk/>
            <pc:sldMk cId="0" sldId="285"/>
            <ac:spMk id="57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2:28.722" v="17" actId="26606"/>
          <ac:spMkLst>
            <pc:docMk/>
            <pc:sldMk cId="0" sldId="285"/>
            <ac:spMk id="62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2:28.722" v="17" actId="26606"/>
          <ac:spMkLst>
            <pc:docMk/>
            <pc:sldMk cId="0" sldId="285"/>
            <ac:spMk id="63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2:31.803" v="19" actId="26606"/>
          <ac:spMkLst>
            <pc:docMk/>
            <pc:sldMk cId="0" sldId="285"/>
            <ac:spMk id="84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2:31.803" v="19" actId="26606"/>
          <ac:spMkLst>
            <pc:docMk/>
            <pc:sldMk cId="0" sldId="285"/>
            <ac:spMk id="85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2:35.021" v="21" actId="26606"/>
          <ac:spMkLst>
            <pc:docMk/>
            <pc:sldMk cId="0" sldId="285"/>
            <ac:spMk id="90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2:35.021" v="21" actId="26606"/>
          <ac:spMkLst>
            <pc:docMk/>
            <pc:sldMk cId="0" sldId="285"/>
            <ac:spMk id="91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2:35.021" v="21" actId="26606"/>
          <ac:spMkLst>
            <pc:docMk/>
            <pc:sldMk cId="0" sldId="285"/>
            <ac:spMk id="101" creationId="{00000000-0000-0000-0000-000000000000}"/>
          </ac:spMkLst>
        </pc:spChg>
        <pc:spChg chg="add">
          <ac:chgData name="Bastos, Lucas A" userId="d2d8f0c3-199c-445e-96bb-50e379e4b7ab" providerId="ADAL" clId="{87825330-DA6F-4688-ACA8-E93BC74BB61F}" dt="2025-05-06T17:12:35.043" v="22" actId="26606"/>
          <ac:spMkLst>
            <pc:docMk/>
            <pc:sldMk cId="0" sldId="285"/>
            <ac:spMk id="113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12:35.043" v="22" actId="26606"/>
          <ac:spMkLst>
            <pc:docMk/>
            <pc:sldMk cId="0" sldId="285"/>
            <ac:spMk id="114" creationId="{37962AE0-6A1C-4B76-9D52-10E5E6D7D3BB}"/>
          </ac:spMkLst>
        </pc:spChg>
        <pc:grpChg chg="add del">
          <ac:chgData name="Bastos, Lucas A" userId="d2d8f0c3-199c-445e-96bb-50e379e4b7ab" providerId="ADAL" clId="{87825330-DA6F-4688-ACA8-E93BC74BB61F}" dt="2025-05-06T17:12:23.791" v="11" actId="26606"/>
          <ac:grpSpMkLst>
            <pc:docMk/>
            <pc:sldMk cId="0" sldId="285"/>
            <ac:grpSpMk id="13" creationId="{FADD1535-ED83-48B3-8EB1-671A080F0918}"/>
          </ac:grpSpMkLst>
        </pc:grpChg>
        <pc:grpChg chg="add del">
          <ac:chgData name="Bastos, Lucas A" userId="d2d8f0c3-199c-445e-96bb-50e379e4b7ab" providerId="ADAL" clId="{87825330-DA6F-4688-ACA8-E93BC74BB61F}" dt="2025-05-06T17:12:23.791" v="11" actId="26606"/>
          <ac:grpSpMkLst>
            <pc:docMk/>
            <pc:sldMk cId="0" sldId="285"/>
            <ac:grpSpMk id="23" creationId="{01081332-6CA1-49C2-A979-7709509AD165}"/>
          </ac:grpSpMkLst>
        </pc:grpChg>
        <pc:grpChg chg="add del">
          <ac:chgData name="Bastos, Lucas A" userId="d2d8f0c3-199c-445e-96bb-50e379e4b7ab" providerId="ADAL" clId="{87825330-DA6F-4688-ACA8-E93BC74BB61F}" dt="2025-05-06T17:12:25.490" v="13" actId="26606"/>
          <ac:grpSpMkLst>
            <pc:docMk/>
            <pc:sldMk cId="0" sldId="285"/>
            <ac:grpSpMk id="36" creationId="{F73EC8D8-C118-4A24-B3A2-F22636F209B4}"/>
          </ac:grpSpMkLst>
        </pc:grpChg>
        <pc:grpChg chg="add del">
          <ac:chgData name="Bastos, Lucas A" userId="d2d8f0c3-199c-445e-96bb-50e379e4b7ab" providerId="ADAL" clId="{87825330-DA6F-4688-ACA8-E93BC74BB61F}" dt="2025-05-06T17:12:25.490" v="13" actId="26606"/>
          <ac:grpSpMkLst>
            <pc:docMk/>
            <pc:sldMk cId="0" sldId="285"/>
            <ac:grpSpMk id="45" creationId="{3BA0B410-FA41-4CD6-A923-146E029BBB25}"/>
          </ac:grpSpMkLst>
        </pc:grpChg>
        <pc:grpChg chg="add del">
          <ac:chgData name="Bastos, Lucas A" userId="d2d8f0c3-199c-445e-96bb-50e379e4b7ab" providerId="ADAL" clId="{87825330-DA6F-4688-ACA8-E93BC74BB61F}" dt="2025-05-06T17:12:26.134" v="15" actId="26606"/>
          <ac:grpSpMkLst>
            <pc:docMk/>
            <pc:sldMk cId="0" sldId="285"/>
            <ac:grpSpMk id="58" creationId="{ED60728C-88AF-4686-B927-4D16FCA61202}"/>
          </ac:grpSpMkLst>
        </pc:grpChg>
        <pc:grpChg chg="add del">
          <ac:chgData name="Bastos, Lucas A" userId="d2d8f0c3-199c-445e-96bb-50e379e4b7ab" providerId="ADAL" clId="{87825330-DA6F-4688-ACA8-E93BC74BB61F}" dt="2025-05-06T17:12:26.134" v="15" actId="26606"/>
          <ac:grpSpMkLst>
            <pc:docMk/>
            <pc:sldMk cId="0" sldId="285"/>
            <ac:grpSpMk id="59" creationId="{E29543BC-4F82-4E07-AB0A-5F4630678500}"/>
          </ac:grpSpMkLst>
        </pc:grpChg>
        <pc:grpChg chg="add del">
          <ac:chgData name="Bastos, Lucas A" userId="d2d8f0c3-199c-445e-96bb-50e379e4b7ab" providerId="ADAL" clId="{87825330-DA6F-4688-ACA8-E93BC74BB61F}" dt="2025-05-06T17:12:28.722" v="17" actId="26606"/>
          <ac:grpSpMkLst>
            <pc:docMk/>
            <pc:sldMk cId="0" sldId="285"/>
            <ac:grpSpMk id="64" creationId="{F73EC8D8-C118-4A24-B3A2-F22636F209B4}"/>
          </ac:grpSpMkLst>
        </pc:grpChg>
        <pc:grpChg chg="add del">
          <ac:chgData name="Bastos, Lucas A" userId="d2d8f0c3-199c-445e-96bb-50e379e4b7ab" providerId="ADAL" clId="{87825330-DA6F-4688-ACA8-E93BC74BB61F}" dt="2025-05-06T17:12:28.722" v="17" actId="26606"/>
          <ac:grpSpMkLst>
            <pc:docMk/>
            <pc:sldMk cId="0" sldId="285"/>
            <ac:grpSpMk id="73" creationId="{3BA0B410-FA41-4CD6-A923-146E029BBB25}"/>
          </ac:grpSpMkLst>
        </pc:grpChg>
        <pc:grpChg chg="add del">
          <ac:chgData name="Bastos, Lucas A" userId="d2d8f0c3-199c-445e-96bb-50e379e4b7ab" providerId="ADAL" clId="{87825330-DA6F-4688-ACA8-E93BC74BB61F}" dt="2025-05-06T17:12:31.803" v="19" actId="26606"/>
          <ac:grpSpMkLst>
            <pc:docMk/>
            <pc:sldMk cId="0" sldId="285"/>
            <ac:grpSpMk id="86" creationId="{ED60728C-88AF-4686-B927-4D16FCA61202}"/>
          </ac:grpSpMkLst>
        </pc:grpChg>
        <pc:grpChg chg="add del">
          <ac:chgData name="Bastos, Lucas A" userId="d2d8f0c3-199c-445e-96bb-50e379e4b7ab" providerId="ADAL" clId="{87825330-DA6F-4688-ACA8-E93BC74BB61F}" dt="2025-05-06T17:12:31.803" v="19" actId="26606"/>
          <ac:grpSpMkLst>
            <pc:docMk/>
            <pc:sldMk cId="0" sldId="285"/>
            <ac:grpSpMk id="87" creationId="{E29543BC-4F82-4E07-AB0A-5F4630678500}"/>
          </ac:grpSpMkLst>
        </pc:grpChg>
        <pc:grpChg chg="add del">
          <ac:chgData name="Bastos, Lucas A" userId="d2d8f0c3-199c-445e-96bb-50e379e4b7ab" providerId="ADAL" clId="{87825330-DA6F-4688-ACA8-E93BC74BB61F}" dt="2025-05-06T17:12:35.021" v="21" actId="26606"/>
          <ac:grpSpMkLst>
            <pc:docMk/>
            <pc:sldMk cId="0" sldId="285"/>
            <ac:grpSpMk id="92" creationId="{FADD1535-ED83-48B3-8EB1-671A080F0918}"/>
          </ac:grpSpMkLst>
        </pc:grpChg>
        <pc:grpChg chg="add del">
          <ac:chgData name="Bastos, Lucas A" userId="d2d8f0c3-199c-445e-96bb-50e379e4b7ab" providerId="ADAL" clId="{87825330-DA6F-4688-ACA8-E93BC74BB61F}" dt="2025-05-06T17:12:35.021" v="21" actId="26606"/>
          <ac:grpSpMkLst>
            <pc:docMk/>
            <pc:sldMk cId="0" sldId="285"/>
            <ac:grpSpMk id="103" creationId="{01081332-6CA1-49C2-A979-7709509AD165}"/>
          </ac:grpSpMkLst>
        </pc:grpChg>
        <pc:grpChg chg="add">
          <ac:chgData name="Bastos, Lucas A" userId="d2d8f0c3-199c-445e-96bb-50e379e4b7ab" providerId="ADAL" clId="{87825330-DA6F-4688-ACA8-E93BC74BB61F}" dt="2025-05-06T17:12:35.043" v="22" actId="26606"/>
          <ac:grpSpMkLst>
            <pc:docMk/>
            <pc:sldMk cId="0" sldId="285"/>
            <ac:grpSpMk id="115" creationId="{ED60728C-88AF-4686-B927-4D16FCA61202}"/>
          </ac:grpSpMkLst>
        </pc:grpChg>
        <pc:grpChg chg="add">
          <ac:chgData name="Bastos, Lucas A" userId="d2d8f0c3-199c-445e-96bb-50e379e4b7ab" providerId="ADAL" clId="{87825330-DA6F-4688-ACA8-E93BC74BB61F}" dt="2025-05-06T17:12:35.043" v="22" actId="26606"/>
          <ac:grpSpMkLst>
            <pc:docMk/>
            <pc:sldMk cId="0" sldId="285"/>
            <ac:grpSpMk id="116" creationId="{E29543BC-4F82-4E07-AB0A-5F4630678500}"/>
          </ac:grpSpMkLst>
        </pc:grpChg>
        <pc:graphicFrameChg chg="add del">
          <ac:chgData name="Bastos, Lucas A" userId="d2d8f0c3-199c-445e-96bb-50e379e4b7ab" providerId="ADAL" clId="{87825330-DA6F-4688-ACA8-E93BC74BB61F}" dt="2025-05-06T17:12:25.490" v="13" actId="26606"/>
          <ac:graphicFrameMkLst>
            <pc:docMk/>
            <pc:sldMk cId="0" sldId="285"/>
            <ac:graphicFrameMk id="54" creationId="{27C02749-6B65-6DD3-A584-D0779535C37A}"/>
          </ac:graphicFrameMkLst>
        </pc:graphicFrameChg>
        <pc:graphicFrameChg chg="add del">
          <ac:chgData name="Bastos, Lucas A" userId="d2d8f0c3-199c-445e-96bb-50e379e4b7ab" providerId="ADAL" clId="{87825330-DA6F-4688-ACA8-E93BC74BB61F}" dt="2025-05-06T17:12:26.134" v="15" actId="26606"/>
          <ac:graphicFrameMkLst>
            <pc:docMk/>
            <pc:sldMk cId="0" sldId="285"/>
            <ac:graphicFrameMk id="60" creationId="{D7C3E3AF-BA3D-DFCC-66E6-EE1DE26A0909}"/>
          </ac:graphicFrameMkLst>
        </pc:graphicFrameChg>
        <pc:graphicFrameChg chg="add del">
          <ac:chgData name="Bastos, Lucas A" userId="d2d8f0c3-199c-445e-96bb-50e379e4b7ab" providerId="ADAL" clId="{87825330-DA6F-4688-ACA8-E93BC74BB61F}" dt="2025-05-06T17:12:28.722" v="17" actId="26606"/>
          <ac:graphicFrameMkLst>
            <pc:docMk/>
            <pc:sldMk cId="0" sldId="285"/>
            <ac:graphicFrameMk id="82" creationId="{27C02749-6B65-6DD3-A584-D0779535C37A}"/>
          </ac:graphicFrameMkLst>
        </pc:graphicFrameChg>
        <pc:graphicFrameChg chg="add del">
          <ac:chgData name="Bastos, Lucas A" userId="d2d8f0c3-199c-445e-96bb-50e379e4b7ab" providerId="ADAL" clId="{87825330-DA6F-4688-ACA8-E93BC74BB61F}" dt="2025-05-06T17:12:31.803" v="19" actId="26606"/>
          <ac:graphicFrameMkLst>
            <pc:docMk/>
            <pc:sldMk cId="0" sldId="285"/>
            <ac:graphicFrameMk id="88" creationId="{D7C3E3AF-BA3D-DFCC-66E6-EE1DE26A0909}"/>
          </ac:graphicFrameMkLst>
        </pc:graphicFrameChg>
        <pc:graphicFrameChg chg="add">
          <ac:chgData name="Bastos, Lucas A" userId="d2d8f0c3-199c-445e-96bb-50e379e4b7ab" providerId="ADAL" clId="{87825330-DA6F-4688-ACA8-E93BC74BB61F}" dt="2025-05-06T17:12:35.043" v="22" actId="26606"/>
          <ac:graphicFrameMkLst>
            <pc:docMk/>
            <pc:sldMk cId="0" sldId="285"/>
            <ac:graphicFrameMk id="117" creationId="{D7C3E3AF-BA3D-DFCC-66E6-EE1DE26A0909}"/>
          </ac:graphicFrameMkLst>
        </pc:graphicFrameChg>
        <pc:picChg chg="add del">
          <ac:chgData name="Bastos, Lucas A" userId="d2d8f0c3-199c-445e-96bb-50e379e4b7ab" providerId="ADAL" clId="{87825330-DA6F-4688-ACA8-E93BC74BB61F}" dt="2025-05-06T17:12:23.791" v="11" actId="26606"/>
          <ac:picMkLst>
            <pc:docMk/>
            <pc:sldMk cId="0" sldId="285"/>
            <ac:picMk id="5" creationId="{EA3A09FA-C7FD-58E9-8E8E-A969165849B7}"/>
          </ac:picMkLst>
        </pc:picChg>
        <pc:picChg chg="add del">
          <ac:chgData name="Bastos, Lucas A" userId="d2d8f0c3-199c-445e-96bb-50e379e4b7ab" providerId="ADAL" clId="{87825330-DA6F-4688-ACA8-E93BC74BB61F}" dt="2025-05-06T17:12:35.021" v="21" actId="26606"/>
          <ac:picMkLst>
            <pc:docMk/>
            <pc:sldMk cId="0" sldId="285"/>
            <ac:picMk id="102" creationId="{EA3A09FA-C7FD-58E9-8E8E-A969165849B7}"/>
          </ac:picMkLst>
        </pc:picChg>
      </pc:sldChg>
      <pc:sldChg chg="addSp delSp modSp mod setBg">
        <pc:chgData name="Bastos, Lucas A" userId="d2d8f0c3-199c-445e-96bb-50e379e4b7ab" providerId="ADAL" clId="{87825330-DA6F-4688-ACA8-E93BC74BB61F}" dt="2025-05-06T17:15:25.498" v="59" actId="5793"/>
        <pc:sldMkLst>
          <pc:docMk/>
          <pc:sldMk cId="0" sldId="286"/>
        </pc:sldMkLst>
        <pc:spChg chg="mod">
          <ac:chgData name="Bastos, Lucas A" userId="d2d8f0c3-199c-445e-96bb-50e379e4b7ab" providerId="ADAL" clId="{87825330-DA6F-4688-ACA8-E93BC74BB61F}" dt="2025-05-06T17:15:19.555" v="57" actId="26606"/>
          <ac:spMkLst>
            <pc:docMk/>
            <pc:sldMk cId="0" sldId="286"/>
            <ac:spMk id="2" creationId="{00000000-0000-0000-0000-000000000000}"/>
          </ac:spMkLst>
        </pc:spChg>
        <pc:spChg chg="mod">
          <ac:chgData name="Bastos, Lucas A" userId="d2d8f0c3-199c-445e-96bb-50e379e4b7ab" providerId="ADAL" clId="{87825330-DA6F-4688-ACA8-E93BC74BB61F}" dt="2025-05-06T17:15:25.498" v="59" actId="5793"/>
          <ac:spMkLst>
            <pc:docMk/>
            <pc:sldMk cId="0" sldId="286"/>
            <ac:spMk id="3" creationId="{00000000-0000-0000-0000-000000000000}"/>
          </ac:spMkLst>
        </pc:spChg>
        <pc:spChg chg="add del">
          <ac:chgData name="Bastos, Lucas A" userId="d2d8f0c3-199c-445e-96bb-50e379e4b7ab" providerId="ADAL" clId="{87825330-DA6F-4688-ACA8-E93BC74BB61F}" dt="2025-05-06T17:15:19.541" v="56" actId="26606"/>
          <ac:spMkLst>
            <pc:docMk/>
            <pc:sldMk cId="0" sldId="286"/>
            <ac:spMk id="9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5:19.541" v="56" actId="26606"/>
          <ac:spMkLst>
            <pc:docMk/>
            <pc:sldMk cId="0" sldId="286"/>
            <ac:spMk id="11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5:19.541" v="56" actId="26606"/>
          <ac:spMkLst>
            <pc:docMk/>
            <pc:sldMk cId="0" sldId="286"/>
            <ac:spMk id="13" creationId="{16E12301-1C96-4D15-9838-D5B894B22365}"/>
          </ac:spMkLst>
        </pc:spChg>
        <pc:spChg chg="add">
          <ac:chgData name="Bastos, Lucas A" userId="d2d8f0c3-199c-445e-96bb-50e379e4b7ab" providerId="ADAL" clId="{87825330-DA6F-4688-ACA8-E93BC74BB61F}" dt="2025-05-06T17:15:19.555" v="57" actId="26606"/>
          <ac:spMkLst>
            <pc:docMk/>
            <pc:sldMk cId="0" sldId="286"/>
            <ac:spMk id="35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15:19.555" v="57" actId="26606"/>
          <ac:spMkLst>
            <pc:docMk/>
            <pc:sldMk cId="0" sldId="286"/>
            <ac:spMk id="36" creationId="{37962AE0-6A1C-4B76-9D52-10E5E6D7D3BB}"/>
          </ac:spMkLst>
        </pc:spChg>
        <pc:grpChg chg="add del">
          <ac:chgData name="Bastos, Lucas A" userId="d2d8f0c3-199c-445e-96bb-50e379e4b7ab" providerId="ADAL" clId="{87825330-DA6F-4688-ACA8-E93BC74BB61F}" dt="2025-05-06T17:15:19.541" v="56" actId="26606"/>
          <ac:grpSpMkLst>
            <pc:docMk/>
            <pc:sldMk cId="0" sldId="286"/>
            <ac:grpSpMk id="15" creationId="{D7A5FD75-4B35-4162-9304-569491255811}"/>
          </ac:grpSpMkLst>
        </pc:grpChg>
        <pc:grpChg chg="add">
          <ac:chgData name="Bastos, Lucas A" userId="d2d8f0c3-199c-445e-96bb-50e379e4b7ab" providerId="ADAL" clId="{87825330-DA6F-4688-ACA8-E93BC74BB61F}" dt="2025-05-06T17:15:19.555" v="57" actId="26606"/>
          <ac:grpSpMkLst>
            <pc:docMk/>
            <pc:sldMk cId="0" sldId="286"/>
            <ac:grpSpMk id="23" creationId="{01081332-6CA1-49C2-A979-7709509AD165}"/>
          </ac:grpSpMkLst>
        </pc:grpChg>
        <pc:grpChg chg="add del">
          <ac:chgData name="Bastos, Lucas A" userId="d2d8f0c3-199c-445e-96bb-50e379e4b7ab" providerId="ADAL" clId="{87825330-DA6F-4688-ACA8-E93BC74BB61F}" dt="2025-05-06T17:15:19.541" v="56" actId="26606"/>
          <ac:grpSpMkLst>
            <pc:docMk/>
            <pc:sldMk cId="0" sldId="286"/>
            <ac:grpSpMk id="24" creationId="{34676384-D846-461C-B8F3-BDB849B4A408}"/>
          </ac:grpSpMkLst>
        </pc:grpChg>
        <pc:grpChg chg="add">
          <ac:chgData name="Bastos, Lucas A" userId="d2d8f0c3-199c-445e-96bb-50e379e4b7ab" providerId="ADAL" clId="{87825330-DA6F-4688-ACA8-E93BC74BB61F}" dt="2025-05-06T17:15:19.555" v="57" actId="26606"/>
          <ac:grpSpMkLst>
            <pc:docMk/>
            <pc:sldMk cId="0" sldId="286"/>
            <ac:grpSpMk id="37" creationId="{FADD1535-ED83-48B3-8EB1-671A080F0918}"/>
          </ac:grpSpMkLst>
        </pc:grpChg>
        <pc:picChg chg="add del">
          <ac:chgData name="Bastos, Lucas A" userId="d2d8f0c3-199c-445e-96bb-50e379e4b7ab" providerId="ADAL" clId="{87825330-DA6F-4688-ACA8-E93BC74BB61F}" dt="2025-05-06T17:15:19.541" v="56" actId="26606"/>
          <ac:picMkLst>
            <pc:docMk/>
            <pc:sldMk cId="0" sldId="286"/>
            <ac:picMk id="5" creationId="{776772B4-1ED1-724C-2C05-2AF940A6D56E}"/>
          </ac:picMkLst>
        </pc:picChg>
        <pc:picChg chg="add">
          <ac:chgData name="Bastos, Lucas A" userId="d2d8f0c3-199c-445e-96bb-50e379e4b7ab" providerId="ADAL" clId="{87825330-DA6F-4688-ACA8-E93BC74BB61F}" dt="2025-05-06T17:15:19.555" v="57" actId="26606"/>
          <ac:picMkLst>
            <pc:docMk/>
            <pc:sldMk cId="0" sldId="286"/>
            <ac:picMk id="45" creationId="{9B2A7241-F48C-3562-EE61-02AAC6A7B056}"/>
          </ac:picMkLst>
        </pc:picChg>
      </pc:sldChg>
      <pc:sldChg chg="addSp delSp modSp mod setBg">
        <pc:chgData name="Bastos, Lucas A" userId="d2d8f0c3-199c-445e-96bb-50e379e4b7ab" providerId="ADAL" clId="{87825330-DA6F-4688-ACA8-E93BC74BB61F}" dt="2025-05-06T17:16:11.277" v="66"/>
        <pc:sldMkLst>
          <pc:docMk/>
          <pc:sldMk cId="0" sldId="287"/>
        </pc:sldMkLst>
        <pc:spChg chg="mod">
          <ac:chgData name="Bastos, Lucas A" userId="d2d8f0c3-199c-445e-96bb-50e379e4b7ab" providerId="ADAL" clId="{87825330-DA6F-4688-ACA8-E93BC74BB61F}" dt="2025-05-06T17:15:40.968" v="65" actId="26606"/>
          <ac:spMkLst>
            <pc:docMk/>
            <pc:sldMk cId="0" sldId="287"/>
            <ac:spMk id="2" creationId="{00000000-0000-0000-0000-000000000000}"/>
          </ac:spMkLst>
        </pc:spChg>
        <pc:spChg chg="del mod">
          <ac:chgData name="Bastos, Lucas A" userId="d2d8f0c3-199c-445e-96bb-50e379e4b7ab" providerId="ADAL" clId="{87825330-DA6F-4688-ACA8-E93BC74BB61F}" dt="2025-05-06T17:15:40.968" v="65" actId="26606"/>
          <ac:spMkLst>
            <pc:docMk/>
            <pc:sldMk cId="0" sldId="287"/>
            <ac:spMk id="3" creationId="{00000000-0000-0000-0000-000000000000}"/>
          </ac:spMkLst>
        </pc:spChg>
        <pc:spChg chg="add">
          <ac:chgData name="Bastos, Lucas A" userId="d2d8f0c3-199c-445e-96bb-50e379e4b7ab" providerId="ADAL" clId="{87825330-DA6F-4688-ACA8-E93BC74BB61F}" dt="2025-05-06T17:15:40.968" v="65" actId="26606"/>
          <ac:spMkLst>
            <pc:docMk/>
            <pc:sldMk cId="0" sldId="287"/>
            <ac:spMk id="9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15:40.968" v="65" actId="26606"/>
          <ac:spMkLst>
            <pc:docMk/>
            <pc:sldMk cId="0" sldId="287"/>
            <ac:spMk id="11" creationId="{37962AE0-6A1C-4B76-9D52-10E5E6D7D3BB}"/>
          </ac:spMkLst>
        </pc:spChg>
        <pc:grpChg chg="add">
          <ac:chgData name="Bastos, Lucas A" userId="d2d8f0c3-199c-445e-96bb-50e379e4b7ab" providerId="ADAL" clId="{87825330-DA6F-4688-ACA8-E93BC74BB61F}" dt="2025-05-06T17:15:40.968" v="65" actId="26606"/>
          <ac:grpSpMkLst>
            <pc:docMk/>
            <pc:sldMk cId="0" sldId="287"/>
            <ac:grpSpMk id="13" creationId="{F73EC8D8-C118-4A24-B3A2-F22636F209B4}"/>
          </ac:grpSpMkLst>
        </pc:grpChg>
        <pc:grpChg chg="add">
          <ac:chgData name="Bastos, Lucas A" userId="d2d8f0c3-199c-445e-96bb-50e379e4b7ab" providerId="ADAL" clId="{87825330-DA6F-4688-ACA8-E93BC74BB61F}" dt="2025-05-06T17:15:40.968" v="65" actId="26606"/>
          <ac:grpSpMkLst>
            <pc:docMk/>
            <pc:sldMk cId="0" sldId="287"/>
            <ac:grpSpMk id="23" creationId="{3BA0B410-FA41-4CD6-A923-146E029BBB25}"/>
          </ac:grpSpMkLst>
        </pc:grpChg>
        <pc:graphicFrameChg chg="add mod">
          <ac:chgData name="Bastos, Lucas A" userId="d2d8f0c3-199c-445e-96bb-50e379e4b7ab" providerId="ADAL" clId="{87825330-DA6F-4688-ACA8-E93BC74BB61F}" dt="2025-05-06T17:16:11.277" v="66"/>
          <ac:graphicFrameMkLst>
            <pc:docMk/>
            <pc:sldMk cId="0" sldId="287"/>
            <ac:graphicFrameMk id="5" creationId="{A6D921C9-5A37-F2D4-9960-A222B359316A}"/>
          </ac:graphicFrameMkLst>
        </pc:graphicFrameChg>
      </pc:sldChg>
      <pc:sldChg chg="addSp delSp modSp mod setBg">
        <pc:chgData name="Bastos, Lucas A" userId="d2d8f0c3-199c-445e-96bb-50e379e4b7ab" providerId="ADAL" clId="{87825330-DA6F-4688-ACA8-E93BC74BB61F}" dt="2025-05-06T17:17:36.189" v="76"/>
        <pc:sldMkLst>
          <pc:docMk/>
          <pc:sldMk cId="0" sldId="288"/>
        </pc:sldMkLst>
        <pc:spChg chg="mod">
          <ac:chgData name="Bastos, Lucas A" userId="d2d8f0c3-199c-445e-96bb-50e379e4b7ab" providerId="ADAL" clId="{87825330-DA6F-4688-ACA8-E93BC74BB61F}" dt="2025-05-06T17:16:34.767" v="73" actId="26606"/>
          <ac:spMkLst>
            <pc:docMk/>
            <pc:sldMk cId="0" sldId="288"/>
            <ac:spMk id="2" creationId="{00000000-0000-0000-0000-000000000000}"/>
          </ac:spMkLst>
        </pc:spChg>
        <pc:spChg chg="add del mod">
          <ac:chgData name="Bastos, Lucas A" userId="d2d8f0c3-199c-445e-96bb-50e379e4b7ab" providerId="ADAL" clId="{87825330-DA6F-4688-ACA8-E93BC74BB61F}" dt="2025-05-06T17:16:34.767" v="73" actId="26606"/>
          <ac:spMkLst>
            <pc:docMk/>
            <pc:sldMk cId="0" sldId="288"/>
            <ac:spMk id="3" creationId="{00000000-0000-0000-0000-000000000000}"/>
          </ac:spMkLst>
        </pc:spChg>
        <pc:spChg chg="add del">
          <ac:chgData name="Bastos, Lucas A" userId="d2d8f0c3-199c-445e-96bb-50e379e4b7ab" providerId="ADAL" clId="{87825330-DA6F-4688-ACA8-E93BC74BB61F}" dt="2025-05-06T17:16:33.786" v="70" actId="26606"/>
          <ac:spMkLst>
            <pc:docMk/>
            <pc:sldMk cId="0" sldId="288"/>
            <ac:spMk id="9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6:33.786" v="70" actId="26606"/>
          <ac:spMkLst>
            <pc:docMk/>
            <pc:sldMk cId="0" sldId="288"/>
            <ac:spMk id="11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6:34.744" v="72" actId="26606"/>
          <ac:spMkLst>
            <pc:docMk/>
            <pc:sldMk cId="0" sldId="288"/>
            <ac:spMk id="34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6:34.744" v="72" actId="26606"/>
          <ac:spMkLst>
            <pc:docMk/>
            <pc:sldMk cId="0" sldId="288"/>
            <ac:spMk id="35" creationId="{37962AE0-6A1C-4B76-9D52-10E5E6D7D3BB}"/>
          </ac:spMkLst>
        </pc:spChg>
        <pc:spChg chg="add">
          <ac:chgData name="Bastos, Lucas A" userId="d2d8f0c3-199c-445e-96bb-50e379e4b7ab" providerId="ADAL" clId="{87825330-DA6F-4688-ACA8-E93BC74BB61F}" dt="2025-05-06T17:16:34.767" v="73" actId="26606"/>
          <ac:spMkLst>
            <pc:docMk/>
            <pc:sldMk cId="0" sldId="288"/>
            <ac:spMk id="56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16:34.767" v="73" actId="26606"/>
          <ac:spMkLst>
            <pc:docMk/>
            <pc:sldMk cId="0" sldId="288"/>
            <ac:spMk id="57" creationId="{37962AE0-6A1C-4B76-9D52-10E5E6D7D3BB}"/>
          </ac:spMkLst>
        </pc:spChg>
        <pc:grpChg chg="add del">
          <ac:chgData name="Bastos, Lucas A" userId="d2d8f0c3-199c-445e-96bb-50e379e4b7ab" providerId="ADAL" clId="{87825330-DA6F-4688-ACA8-E93BC74BB61F}" dt="2025-05-06T17:16:33.786" v="70" actId="26606"/>
          <ac:grpSpMkLst>
            <pc:docMk/>
            <pc:sldMk cId="0" sldId="288"/>
            <ac:grpSpMk id="13" creationId="{F73EC8D8-C118-4A24-B3A2-F22636F209B4}"/>
          </ac:grpSpMkLst>
        </pc:grpChg>
        <pc:grpChg chg="add del">
          <ac:chgData name="Bastos, Lucas A" userId="d2d8f0c3-199c-445e-96bb-50e379e4b7ab" providerId="ADAL" clId="{87825330-DA6F-4688-ACA8-E93BC74BB61F}" dt="2025-05-06T17:16:33.786" v="70" actId="26606"/>
          <ac:grpSpMkLst>
            <pc:docMk/>
            <pc:sldMk cId="0" sldId="288"/>
            <ac:grpSpMk id="23" creationId="{3BA0B410-FA41-4CD6-A923-146E029BBB25}"/>
          </ac:grpSpMkLst>
        </pc:grpChg>
        <pc:grpChg chg="add del">
          <ac:chgData name="Bastos, Lucas A" userId="d2d8f0c3-199c-445e-96bb-50e379e4b7ab" providerId="ADAL" clId="{87825330-DA6F-4688-ACA8-E93BC74BB61F}" dt="2025-05-06T17:16:34.744" v="72" actId="26606"/>
          <ac:grpSpMkLst>
            <pc:docMk/>
            <pc:sldMk cId="0" sldId="288"/>
            <ac:grpSpMk id="36" creationId="{32D15CB3-AC64-41F7-86F8-22A111F3DC24}"/>
          </ac:grpSpMkLst>
        </pc:grpChg>
        <pc:grpChg chg="add del">
          <ac:chgData name="Bastos, Lucas A" userId="d2d8f0c3-199c-445e-96bb-50e379e4b7ab" providerId="ADAL" clId="{87825330-DA6F-4688-ACA8-E93BC74BB61F}" dt="2025-05-06T17:16:34.744" v="72" actId="26606"/>
          <ac:grpSpMkLst>
            <pc:docMk/>
            <pc:sldMk cId="0" sldId="288"/>
            <ac:grpSpMk id="45" creationId="{921D9B61-CDA2-49D1-82AA-534691496FE5}"/>
          </ac:grpSpMkLst>
        </pc:grpChg>
        <pc:grpChg chg="add">
          <ac:chgData name="Bastos, Lucas A" userId="d2d8f0c3-199c-445e-96bb-50e379e4b7ab" providerId="ADAL" clId="{87825330-DA6F-4688-ACA8-E93BC74BB61F}" dt="2025-05-06T17:16:34.767" v="73" actId="26606"/>
          <ac:grpSpMkLst>
            <pc:docMk/>
            <pc:sldMk cId="0" sldId="288"/>
            <ac:grpSpMk id="58" creationId="{F73EC8D8-C118-4A24-B3A2-F22636F209B4}"/>
          </ac:grpSpMkLst>
        </pc:grpChg>
        <pc:grpChg chg="add">
          <ac:chgData name="Bastos, Lucas A" userId="d2d8f0c3-199c-445e-96bb-50e379e4b7ab" providerId="ADAL" clId="{87825330-DA6F-4688-ACA8-E93BC74BB61F}" dt="2025-05-06T17:16:34.767" v="73" actId="26606"/>
          <ac:grpSpMkLst>
            <pc:docMk/>
            <pc:sldMk cId="0" sldId="288"/>
            <ac:grpSpMk id="59" creationId="{3BA0B410-FA41-4CD6-A923-146E029BBB25}"/>
          </ac:grpSpMkLst>
        </pc:grpChg>
        <pc:graphicFrameChg chg="add del">
          <ac:chgData name="Bastos, Lucas A" userId="d2d8f0c3-199c-445e-96bb-50e379e4b7ab" providerId="ADAL" clId="{87825330-DA6F-4688-ACA8-E93BC74BB61F}" dt="2025-05-06T17:16:33.786" v="70" actId="26606"/>
          <ac:graphicFrameMkLst>
            <pc:docMk/>
            <pc:sldMk cId="0" sldId="288"/>
            <ac:graphicFrameMk id="5" creationId="{F8966BFF-544B-C4AD-E722-07E80827407C}"/>
          </ac:graphicFrameMkLst>
        </pc:graphicFrameChg>
        <pc:graphicFrameChg chg="add del">
          <ac:chgData name="Bastos, Lucas A" userId="d2d8f0c3-199c-445e-96bb-50e379e4b7ab" providerId="ADAL" clId="{87825330-DA6F-4688-ACA8-E93BC74BB61F}" dt="2025-05-06T17:16:34.744" v="72" actId="26606"/>
          <ac:graphicFrameMkLst>
            <pc:docMk/>
            <pc:sldMk cId="0" sldId="288"/>
            <ac:graphicFrameMk id="54" creationId="{1944A230-A36D-394A-9E9A-45178D428C3A}"/>
          </ac:graphicFrameMkLst>
        </pc:graphicFrameChg>
        <pc:graphicFrameChg chg="add mod">
          <ac:chgData name="Bastos, Lucas A" userId="d2d8f0c3-199c-445e-96bb-50e379e4b7ab" providerId="ADAL" clId="{87825330-DA6F-4688-ACA8-E93BC74BB61F}" dt="2025-05-06T17:17:36.189" v="76"/>
          <ac:graphicFrameMkLst>
            <pc:docMk/>
            <pc:sldMk cId="0" sldId="288"/>
            <ac:graphicFrameMk id="60" creationId="{F8966BFF-544B-C4AD-E722-07E80827407C}"/>
          </ac:graphicFrameMkLst>
        </pc:graphicFrameChg>
      </pc:sldChg>
      <pc:sldChg chg="addSp modSp mod setBg">
        <pc:chgData name="Bastos, Lucas A" userId="d2d8f0c3-199c-445e-96bb-50e379e4b7ab" providerId="ADAL" clId="{87825330-DA6F-4688-ACA8-E93BC74BB61F}" dt="2025-05-06T17:22:20.653" v="172" actId="26606"/>
        <pc:sldMkLst>
          <pc:docMk/>
          <pc:sldMk cId="0" sldId="289"/>
        </pc:sldMkLst>
        <pc:spChg chg="mod">
          <ac:chgData name="Bastos, Lucas A" userId="d2d8f0c3-199c-445e-96bb-50e379e4b7ab" providerId="ADAL" clId="{87825330-DA6F-4688-ACA8-E93BC74BB61F}" dt="2025-05-06T17:22:20.653" v="172" actId="26606"/>
          <ac:spMkLst>
            <pc:docMk/>
            <pc:sldMk cId="0" sldId="289"/>
            <ac:spMk id="2" creationId="{00000000-0000-0000-0000-000000000000}"/>
          </ac:spMkLst>
        </pc:spChg>
        <pc:spChg chg="mod">
          <ac:chgData name="Bastos, Lucas A" userId="d2d8f0c3-199c-445e-96bb-50e379e4b7ab" providerId="ADAL" clId="{87825330-DA6F-4688-ACA8-E93BC74BB61F}" dt="2025-05-06T17:22:20.653" v="172" actId="26606"/>
          <ac:spMkLst>
            <pc:docMk/>
            <pc:sldMk cId="0" sldId="289"/>
            <ac:spMk id="3" creationId="{00000000-0000-0000-0000-000000000000}"/>
          </ac:spMkLst>
        </pc:spChg>
        <pc:spChg chg="add">
          <ac:chgData name="Bastos, Lucas A" userId="d2d8f0c3-199c-445e-96bb-50e379e4b7ab" providerId="ADAL" clId="{87825330-DA6F-4688-ACA8-E93BC74BB61F}" dt="2025-05-06T17:22:20.653" v="172" actId="26606"/>
          <ac:spMkLst>
            <pc:docMk/>
            <pc:sldMk cId="0" sldId="289"/>
            <ac:spMk id="10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22:20.653" v="172" actId="26606"/>
          <ac:spMkLst>
            <pc:docMk/>
            <pc:sldMk cId="0" sldId="289"/>
            <ac:spMk id="12" creationId="{37962AE0-6A1C-4B76-9D52-10E5E6D7D3BB}"/>
          </ac:spMkLst>
        </pc:spChg>
        <pc:grpChg chg="add">
          <ac:chgData name="Bastos, Lucas A" userId="d2d8f0c3-199c-445e-96bb-50e379e4b7ab" providerId="ADAL" clId="{87825330-DA6F-4688-ACA8-E93BC74BB61F}" dt="2025-05-06T17:22:20.653" v="172" actId="26606"/>
          <ac:grpSpMkLst>
            <pc:docMk/>
            <pc:sldMk cId="0" sldId="289"/>
            <ac:grpSpMk id="14" creationId="{34B438D8-EF7C-445C-8B7F-953BEB1BC133}"/>
          </ac:grpSpMkLst>
        </pc:grpChg>
        <pc:grpChg chg="add">
          <ac:chgData name="Bastos, Lucas A" userId="d2d8f0c3-199c-445e-96bb-50e379e4b7ab" providerId="ADAL" clId="{87825330-DA6F-4688-ACA8-E93BC74BB61F}" dt="2025-05-06T17:22:20.653" v="172" actId="26606"/>
          <ac:grpSpMkLst>
            <pc:docMk/>
            <pc:sldMk cId="0" sldId="289"/>
            <ac:grpSpMk id="24" creationId="{284021E3-6F46-410C-BF43-B2DED736558E}"/>
          </ac:grpSpMkLst>
        </pc:grpChg>
        <pc:picChg chg="add">
          <ac:chgData name="Bastos, Lucas A" userId="d2d8f0c3-199c-445e-96bb-50e379e4b7ab" providerId="ADAL" clId="{87825330-DA6F-4688-ACA8-E93BC74BB61F}" dt="2025-05-06T17:22:20.653" v="172" actId="26606"/>
          <ac:picMkLst>
            <pc:docMk/>
            <pc:sldMk cId="0" sldId="289"/>
            <ac:picMk id="7" creationId="{847CD11A-23A5-B0FF-78E5-BA1527B21E3E}"/>
          </ac:picMkLst>
        </pc:picChg>
      </pc:sldChg>
      <pc:sldChg chg="addSp delSp modSp mod setBg">
        <pc:chgData name="Bastos, Lucas A" userId="d2d8f0c3-199c-445e-96bb-50e379e4b7ab" providerId="ADAL" clId="{87825330-DA6F-4688-ACA8-E93BC74BB61F}" dt="2025-05-06T17:18:28.727" v="84"/>
        <pc:sldMkLst>
          <pc:docMk/>
          <pc:sldMk cId="0" sldId="290"/>
        </pc:sldMkLst>
        <pc:spChg chg="mod">
          <ac:chgData name="Bastos, Lucas A" userId="d2d8f0c3-199c-445e-96bb-50e379e4b7ab" providerId="ADAL" clId="{87825330-DA6F-4688-ACA8-E93BC74BB61F}" dt="2025-05-06T17:18:11.038" v="83" actId="26606"/>
          <ac:spMkLst>
            <pc:docMk/>
            <pc:sldMk cId="0" sldId="290"/>
            <ac:spMk id="2" creationId="{00000000-0000-0000-0000-000000000000}"/>
          </ac:spMkLst>
        </pc:spChg>
        <pc:spChg chg="add del mod">
          <ac:chgData name="Bastos, Lucas A" userId="d2d8f0c3-199c-445e-96bb-50e379e4b7ab" providerId="ADAL" clId="{87825330-DA6F-4688-ACA8-E93BC74BB61F}" dt="2025-05-06T17:18:11.038" v="83" actId="26606"/>
          <ac:spMkLst>
            <pc:docMk/>
            <pc:sldMk cId="0" sldId="290"/>
            <ac:spMk id="3" creationId="{00000000-0000-0000-0000-000000000000}"/>
          </ac:spMkLst>
        </pc:spChg>
        <pc:spChg chg="add del">
          <ac:chgData name="Bastos, Lucas A" userId="d2d8f0c3-199c-445e-96bb-50e379e4b7ab" providerId="ADAL" clId="{87825330-DA6F-4688-ACA8-E93BC74BB61F}" dt="2025-05-06T17:18:11.014" v="82" actId="26606"/>
          <ac:spMkLst>
            <pc:docMk/>
            <pc:sldMk cId="0" sldId="290"/>
            <ac:spMk id="9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8:11.014" v="82" actId="26606"/>
          <ac:spMkLst>
            <pc:docMk/>
            <pc:sldMk cId="0" sldId="290"/>
            <ac:spMk id="11" creationId="{37962AE0-6A1C-4B76-9D52-10E5E6D7D3BB}"/>
          </ac:spMkLst>
        </pc:spChg>
        <pc:spChg chg="add">
          <ac:chgData name="Bastos, Lucas A" userId="d2d8f0c3-199c-445e-96bb-50e379e4b7ab" providerId="ADAL" clId="{87825330-DA6F-4688-ACA8-E93BC74BB61F}" dt="2025-05-06T17:18:11.038" v="83" actId="26606"/>
          <ac:spMkLst>
            <pc:docMk/>
            <pc:sldMk cId="0" sldId="290"/>
            <ac:spMk id="34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18:11.038" v="83" actId="26606"/>
          <ac:spMkLst>
            <pc:docMk/>
            <pc:sldMk cId="0" sldId="290"/>
            <ac:spMk id="35" creationId="{37962AE0-6A1C-4B76-9D52-10E5E6D7D3BB}"/>
          </ac:spMkLst>
        </pc:spChg>
        <pc:grpChg chg="add del">
          <ac:chgData name="Bastos, Lucas A" userId="d2d8f0c3-199c-445e-96bb-50e379e4b7ab" providerId="ADAL" clId="{87825330-DA6F-4688-ACA8-E93BC74BB61F}" dt="2025-05-06T17:18:11.014" v="82" actId="26606"/>
          <ac:grpSpMkLst>
            <pc:docMk/>
            <pc:sldMk cId="0" sldId="290"/>
            <ac:grpSpMk id="13" creationId="{F73EC8D8-C118-4A24-B3A2-F22636F209B4}"/>
          </ac:grpSpMkLst>
        </pc:grpChg>
        <pc:grpChg chg="add del">
          <ac:chgData name="Bastos, Lucas A" userId="d2d8f0c3-199c-445e-96bb-50e379e4b7ab" providerId="ADAL" clId="{87825330-DA6F-4688-ACA8-E93BC74BB61F}" dt="2025-05-06T17:18:11.014" v="82" actId="26606"/>
          <ac:grpSpMkLst>
            <pc:docMk/>
            <pc:sldMk cId="0" sldId="290"/>
            <ac:grpSpMk id="23" creationId="{3BA0B410-FA41-4CD6-A923-146E029BBB25}"/>
          </ac:grpSpMkLst>
        </pc:grpChg>
        <pc:grpChg chg="add">
          <ac:chgData name="Bastos, Lucas A" userId="d2d8f0c3-199c-445e-96bb-50e379e4b7ab" providerId="ADAL" clId="{87825330-DA6F-4688-ACA8-E93BC74BB61F}" dt="2025-05-06T17:18:11.038" v="83" actId="26606"/>
          <ac:grpSpMkLst>
            <pc:docMk/>
            <pc:sldMk cId="0" sldId="290"/>
            <ac:grpSpMk id="36" creationId="{F73EC8D8-C118-4A24-B3A2-F22636F209B4}"/>
          </ac:grpSpMkLst>
        </pc:grpChg>
        <pc:grpChg chg="add">
          <ac:chgData name="Bastos, Lucas A" userId="d2d8f0c3-199c-445e-96bb-50e379e4b7ab" providerId="ADAL" clId="{87825330-DA6F-4688-ACA8-E93BC74BB61F}" dt="2025-05-06T17:18:11.038" v="83" actId="26606"/>
          <ac:grpSpMkLst>
            <pc:docMk/>
            <pc:sldMk cId="0" sldId="290"/>
            <ac:grpSpMk id="45" creationId="{3BA0B410-FA41-4CD6-A923-146E029BBB25}"/>
          </ac:grpSpMkLst>
        </pc:grpChg>
        <pc:graphicFrameChg chg="add del">
          <ac:chgData name="Bastos, Lucas A" userId="d2d8f0c3-199c-445e-96bb-50e379e4b7ab" providerId="ADAL" clId="{87825330-DA6F-4688-ACA8-E93BC74BB61F}" dt="2025-05-06T17:18:11.014" v="82" actId="26606"/>
          <ac:graphicFrameMkLst>
            <pc:docMk/>
            <pc:sldMk cId="0" sldId="290"/>
            <ac:graphicFrameMk id="5" creationId="{33BEE19D-B77F-B7F8-509F-2A254DFEFFA6}"/>
          </ac:graphicFrameMkLst>
        </pc:graphicFrameChg>
        <pc:graphicFrameChg chg="add mod">
          <ac:chgData name="Bastos, Lucas A" userId="d2d8f0c3-199c-445e-96bb-50e379e4b7ab" providerId="ADAL" clId="{87825330-DA6F-4688-ACA8-E93BC74BB61F}" dt="2025-05-06T17:18:28.727" v="84"/>
          <ac:graphicFrameMkLst>
            <pc:docMk/>
            <pc:sldMk cId="0" sldId="290"/>
            <ac:graphicFrameMk id="54" creationId="{AD940F36-1E2D-49EF-F24D-7DE4D2D1F22B}"/>
          </ac:graphicFrameMkLst>
        </pc:graphicFrameChg>
      </pc:sldChg>
      <pc:sldChg chg="addSp delSp modSp mod setBg">
        <pc:chgData name="Bastos, Lucas A" userId="d2d8f0c3-199c-445e-96bb-50e379e4b7ab" providerId="ADAL" clId="{87825330-DA6F-4688-ACA8-E93BC74BB61F}" dt="2025-05-06T17:13:17.113" v="32" actId="5793"/>
        <pc:sldMkLst>
          <pc:docMk/>
          <pc:sldMk cId="0" sldId="291"/>
        </pc:sldMkLst>
        <pc:spChg chg="mod">
          <ac:chgData name="Bastos, Lucas A" userId="d2d8f0c3-199c-445e-96bb-50e379e4b7ab" providerId="ADAL" clId="{87825330-DA6F-4688-ACA8-E93BC74BB61F}" dt="2025-05-06T17:13:10.112" v="29" actId="26606"/>
          <ac:spMkLst>
            <pc:docMk/>
            <pc:sldMk cId="0" sldId="291"/>
            <ac:spMk id="2" creationId="{00000000-0000-0000-0000-000000000000}"/>
          </ac:spMkLst>
        </pc:spChg>
        <pc:spChg chg="add del">
          <ac:chgData name="Bastos, Lucas A" userId="d2d8f0c3-199c-445e-96bb-50e379e4b7ab" providerId="ADAL" clId="{87825330-DA6F-4688-ACA8-E93BC74BB61F}" dt="2025-05-06T17:13:10.112" v="29" actId="26606"/>
          <ac:spMkLst>
            <pc:docMk/>
            <pc:sldMk cId="0" sldId="291"/>
            <ac:spMk id="3" creationId="{00000000-0000-0000-0000-000000000000}"/>
          </ac:spMkLst>
        </pc:spChg>
        <pc:spChg chg="add del">
          <ac:chgData name="Bastos, Lucas A" userId="d2d8f0c3-199c-445e-96bb-50e379e4b7ab" providerId="ADAL" clId="{87825330-DA6F-4688-ACA8-E93BC74BB61F}" dt="2025-05-06T17:13:05.015" v="24" actId="26606"/>
          <ac:spMkLst>
            <pc:docMk/>
            <pc:sldMk cId="0" sldId="291"/>
            <ac:spMk id="9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13:10.112" v="29" actId="26606"/>
          <ac:spMkLst>
            <pc:docMk/>
            <pc:sldMk cId="0" sldId="291"/>
            <ac:spMk id="10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3:05.015" v="24" actId="26606"/>
          <ac:spMkLst>
            <pc:docMk/>
            <pc:sldMk cId="0" sldId="291"/>
            <ac:spMk id="11" creationId="{37962AE0-6A1C-4B76-9D52-10E5E6D7D3BB}"/>
          </ac:spMkLst>
        </pc:spChg>
        <pc:spChg chg="add">
          <ac:chgData name="Bastos, Lucas A" userId="d2d8f0c3-199c-445e-96bb-50e379e4b7ab" providerId="ADAL" clId="{87825330-DA6F-4688-ACA8-E93BC74BB61F}" dt="2025-05-06T17:13:10.112" v="29" actId="26606"/>
          <ac:spMkLst>
            <pc:docMk/>
            <pc:sldMk cId="0" sldId="291"/>
            <ac:spMk id="12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3:06.616" v="26" actId="26606"/>
          <ac:spMkLst>
            <pc:docMk/>
            <pc:sldMk cId="0" sldId="291"/>
            <ac:spMk id="34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3:06.616" v="26" actId="26606"/>
          <ac:spMkLst>
            <pc:docMk/>
            <pc:sldMk cId="0" sldId="291"/>
            <ac:spMk id="35" creationId="{37962AE0-6A1C-4B76-9D52-10E5E6D7D3BB}"/>
          </ac:spMkLst>
        </pc:spChg>
        <pc:spChg chg="add del">
          <ac:chgData name="Bastos, Lucas A" userId="d2d8f0c3-199c-445e-96bb-50e379e4b7ab" providerId="ADAL" clId="{87825330-DA6F-4688-ACA8-E93BC74BB61F}" dt="2025-05-06T17:13:10.098" v="28" actId="26606"/>
          <ac:spMkLst>
            <pc:docMk/>
            <pc:sldMk cId="0" sldId="291"/>
            <ac:spMk id="56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3:10.098" v="28" actId="26606"/>
          <ac:spMkLst>
            <pc:docMk/>
            <pc:sldMk cId="0" sldId="291"/>
            <ac:spMk id="57" creationId="{37962AE0-6A1C-4B76-9D52-10E5E6D7D3BB}"/>
          </ac:spMkLst>
        </pc:spChg>
        <pc:spChg chg="add mod">
          <ac:chgData name="Bastos, Lucas A" userId="d2d8f0c3-199c-445e-96bb-50e379e4b7ab" providerId="ADAL" clId="{87825330-DA6F-4688-ACA8-E93BC74BB61F}" dt="2025-05-06T17:13:17.113" v="32" actId="5793"/>
          <ac:spMkLst>
            <pc:docMk/>
            <pc:sldMk cId="0" sldId="291"/>
            <ac:spMk id="70" creationId="{00000000-0000-0000-0000-000000000000}"/>
          </ac:spMkLst>
        </pc:spChg>
        <pc:grpChg chg="add del">
          <ac:chgData name="Bastos, Lucas A" userId="d2d8f0c3-199c-445e-96bb-50e379e4b7ab" providerId="ADAL" clId="{87825330-DA6F-4688-ACA8-E93BC74BB61F}" dt="2025-05-06T17:13:05.015" v="24" actId="26606"/>
          <ac:grpSpMkLst>
            <pc:docMk/>
            <pc:sldMk cId="0" sldId="291"/>
            <ac:grpSpMk id="13" creationId="{465E612B-616F-44E5-A649-F2B268BA35CC}"/>
          </ac:grpSpMkLst>
        </pc:grpChg>
        <pc:grpChg chg="add del">
          <ac:chgData name="Bastos, Lucas A" userId="d2d8f0c3-199c-445e-96bb-50e379e4b7ab" providerId="ADAL" clId="{87825330-DA6F-4688-ACA8-E93BC74BB61F}" dt="2025-05-06T17:13:05.015" v="24" actId="26606"/>
          <ac:grpSpMkLst>
            <pc:docMk/>
            <pc:sldMk cId="0" sldId="291"/>
            <ac:grpSpMk id="23" creationId="{ADB812D4-854E-4DD6-A613-797C10E75225}"/>
          </ac:grpSpMkLst>
        </pc:grpChg>
        <pc:grpChg chg="add">
          <ac:chgData name="Bastos, Lucas A" userId="d2d8f0c3-199c-445e-96bb-50e379e4b7ab" providerId="ADAL" clId="{87825330-DA6F-4688-ACA8-E93BC74BB61F}" dt="2025-05-06T17:13:10.112" v="29" actId="26606"/>
          <ac:grpSpMkLst>
            <pc:docMk/>
            <pc:sldMk cId="0" sldId="291"/>
            <ac:grpSpMk id="24" creationId="{284021E3-6F46-410C-BF43-B2DED736558E}"/>
          </ac:grpSpMkLst>
        </pc:grpChg>
        <pc:grpChg chg="add del">
          <ac:chgData name="Bastos, Lucas A" userId="d2d8f0c3-199c-445e-96bb-50e379e4b7ab" providerId="ADAL" clId="{87825330-DA6F-4688-ACA8-E93BC74BB61F}" dt="2025-05-06T17:13:06.616" v="26" actId="26606"/>
          <ac:grpSpMkLst>
            <pc:docMk/>
            <pc:sldMk cId="0" sldId="291"/>
            <ac:grpSpMk id="36" creationId="{5E5536F2-BB10-4970-9C95-51CCDE8842AF}"/>
          </ac:grpSpMkLst>
        </pc:grpChg>
        <pc:grpChg chg="add del">
          <ac:chgData name="Bastos, Lucas A" userId="d2d8f0c3-199c-445e-96bb-50e379e4b7ab" providerId="ADAL" clId="{87825330-DA6F-4688-ACA8-E93BC74BB61F}" dt="2025-05-06T17:13:06.616" v="26" actId="26606"/>
          <ac:grpSpMkLst>
            <pc:docMk/>
            <pc:sldMk cId="0" sldId="291"/>
            <ac:grpSpMk id="45" creationId="{4E8659C6-7D51-4002-BCB2-0B4CA79E3FBE}"/>
          </ac:grpSpMkLst>
        </pc:grpChg>
        <pc:grpChg chg="add del">
          <ac:chgData name="Bastos, Lucas A" userId="d2d8f0c3-199c-445e-96bb-50e379e4b7ab" providerId="ADAL" clId="{87825330-DA6F-4688-ACA8-E93BC74BB61F}" dt="2025-05-06T17:13:10.098" v="28" actId="26606"/>
          <ac:grpSpMkLst>
            <pc:docMk/>
            <pc:sldMk cId="0" sldId="291"/>
            <ac:grpSpMk id="58" creationId="{465E612B-616F-44E5-A649-F2B268BA35CC}"/>
          </ac:grpSpMkLst>
        </pc:grpChg>
        <pc:grpChg chg="add del">
          <ac:chgData name="Bastos, Lucas A" userId="d2d8f0c3-199c-445e-96bb-50e379e4b7ab" providerId="ADAL" clId="{87825330-DA6F-4688-ACA8-E93BC74BB61F}" dt="2025-05-06T17:13:10.098" v="28" actId="26606"/>
          <ac:grpSpMkLst>
            <pc:docMk/>
            <pc:sldMk cId="0" sldId="291"/>
            <ac:grpSpMk id="59" creationId="{ADB812D4-854E-4DD6-A613-797C10E75225}"/>
          </ac:grpSpMkLst>
        </pc:grpChg>
        <pc:grpChg chg="add">
          <ac:chgData name="Bastos, Lucas A" userId="d2d8f0c3-199c-445e-96bb-50e379e4b7ab" providerId="ADAL" clId="{87825330-DA6F-4688-ACA8-E93BC74BB61F}" dt="2025-05-06T17:13:10.112" v="29" actId="26606"/>
          <ac:grpSpMkLst>
            <pc:docMk/>
            <pc:sldMk cId="0" sldId="291"/>
            <ac:grpSpMk id="62" creationId="{34B438D8-EF7C-445C-8B7F-953BEB1BC133}"/>
          </ac:grpSpMkLst>
        </pc:grpChg>
        <pc:graphicFrameChg chg="add del">
          <ac:chgData name="Bastos, Lucas A" userId="d2d8f0c3-199c-445e-96bb-50e379e4b7ab" providerId="ADAL" clId="{87825330-DA6F-4688-ACA8-E93BC74BB61F}" dt="2025-05-06T17:13:05.015" v="24" actId="26606"/>
          <ac:graphicFrameMkLst>
            <pc:docMk/>
            <pc:sldMk cId="0" sldId="291"/>
            <ac:graphicFrameMk id="5" creationId="{696684C4-C5D5-E22C-3A7F-23A086B5F9A5}"/>
          </ac:graphicFrameMkLst>
        </pc:graphicFrameChg>
        <pc:graphicFrameChg chg="add del">
          <ac:chgData name="Bastos, Lucas A" userId="d2d8f0c3-199c-445e-96bb-50e379e4b7ab" providerId="ADAL" clId="{87825330-DA6F-4688-ACA8-E93BC74BB61F}" dt="2025-05-06T17:13:06.616" v="26" actId="26606"/>
          <ac:graphicFrameMkLst>
            <pc:docMk/>
            <pc:sldMk cId="0" sldId="291"/>
            <ac:graphicFrameMk id="54" creationId="{68AF46B3-094B-776E-CBD3-B6C77F19FDA6}"/>
          </ac:graphicFrameMkLst>
        </pc:graphicFrameChg>
        <pc:graphicFrameChg chg="add del">
          <ac:chgData name="Bastos, Lucas A" userId="d2d8f0c3-199c-445e-96bb-50e379e4b7ab" providerId="ADAL" clId="{87825330-DA6F-4688-ACA8-E93BC74BB61F}" dt="2025-05-06T17:13:10.098" v="28" actId="26606"/>
          <ac:graphicFrameMkLst>
            <pc:docMk/>
            <pc:sldMk cId="0" sldId="291"/>
            <ac:graphicFrameMk id="60" creationId="{696684C4-C5D5-E22C-3A7F-23A086B5F9A5}"/>
          </ac:graphicFrameMkLst>
        </pc:graphicFrameChg>
        <pc:picChg chg="add">
          <ac:chgData name="Bastos, Lucas A" userId="d2d8f0c3-199c-445e-96bb-50e379e4b7ab" providerId="ADAL" clId="{87825330-DA6F-4688-ACA8-E93BC74BB61F}" dt="2025-05-06T17:13:10.112" v="29" actId="26606"/>
          <ac:picMkLst>
            <pc:docMk/>
            <pc:sldMk cId="0" sldId="291"/>
            <ac:picMk id="7" creationId="{55A6EC71-91EA-3516-6FF3-639028D22563}"/>
          </ac:picMkLst>
        </pc:picChg>
      </pc:sldChg>
      <pc:sldChg chg="addSp modSp mod setBg">
        <pc:chgData name="Bastos, Lucas A" userId="d2d8f0c3-199c-445e-96bb-50e379e4b7ab" providerId="ADAL" clId="{87825330-DA6F-4688-ACA8-E93BC74BB61F}" dt="2025-05-06T17:13:57.708" v="37" actId="26606"/>
        <pc:sldMkLst>
          <pc:docMk/>
          <pc:sldMk cId="0" sldId="292"/>
        </pc:sldMkLst>
        <pc:spChg chg="mod">
          <ac:chgData name="Bastos, Lucas A" userId="d2d8f0c3-199c-445e-96bb-50e379e4b7ab" providerId="ADAL" clId="{87825330-DA6F-4688-ACA8-E93BC74BB61F}" dt="2025-05-06T17:13:57.708" v="37" actId="26606"/>
          <ac:spMkLst>
            <pc:docMk/>
            <pc:sldMk cId="0" sldId="292"/>
            <ac:spMk id="2" creationId="{00000000-0000-0000-0000-000000000000}"/>
          </ac:spMkLst>
        </pc:spChg>
        <pc:spChg chg="mod">
          <ac:chgData name="Bastos, Lucas A" userId="d2d8f0c3-199c-445e-96bb-50e379e4b7ab" providerId="ADAL" clId="{87825330-DA6F-4688-ACA8-E93BC74BB61F}" dt="2025-05-06T17:13:57.708" v="37" actId="26606"/>
          <ac:spMkLst>
            <pc:docMk/>
            <pc:sldMk cId="0" sldId="292"/>
            <ac:spMk id="3" creationId="{00000000-0000-0000-0000-000000000000}"/>
          </ac:spMkLst>
        </pc:spChg>
        <pc:spChg chg="add">
          <ac:chgData name="Bastos, Lucas A" userId="d2d8f0c3-199c-445e-96bb-50e379e4b7ab" providerId="ADAL" clId="{87825330-DA6F-4688-ACA8-E93BC74BB61F}" dt="2025-05-06T17:13:57.708" v="37" actId="26606"/>
          <ac:spMkLst>
            <pc:docMk/>
            <pc:sldMk cId="0" sldId="292"/>
            <ac:spMk id="10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13:57.708" v="37" actId="26606"/>
          <ac:spMkLst>
            <pc:docMk/>
            <pc:sldMk cId="0" sldId="292"/>
            <ac:spMk id="12" creationId="{37962AE0-6A1C-4B76-9D52-10E5E6D7D3BB}"/>
          </ac:spMkLst>
        </pc:spChg>
        <pc:grpChg chg="add">
          <ac:chgData name="Bastos, Lucas A" userId="d2d8f0c3-199c-445e-96bb-50e379e4b7ab" providerId="ADAL" clId="{87825330-DA6F-4688-ACA8-E93BC74BB61F}" dt="2025-05-06T17:13:57.708" v="37" actId="26606"/>
          <ac:grpSpMkLst>
            <pc:docMk/>
            <pc:sldMk cId="0" sldId="292"/>
            <ac:grpSpMk id="14" creationId="{34B438D8-EF7C-445C-8B7F-953BEB1BC133}"/>
          </ac:grpSpMkLst>
        </pc:grpChg>
        <pc:grpChg chg="add">
          <ac:chgData name="Bastos, Lucas A" userId="d2d8f0c3-199c-445e-96bb-50e379e4b7ab" providerId="ADAL" clId="{87825330-DA6F-4688-ACA8-E93BC74BB61F}" dt="2025-05-06T17:13:57.708" v="37" actId="26606"/>
          <ac:grpSpMkLst>
            <pc:docMk/>
            <pc:sldMk cId="0" sldId="292"/>
            <ac:grpSpMk id="24" creationId="{284021E3-6F46-410C-BF43-B2DED736558E}"/>
          </ac:grpSpMkLst>
        </pc:grpChg>
        <pc:picChg chg="add">
          <ac:chgData name="Bastos, Lucas A" userId="d2d8f0c3-199c-445e-96bb-50e379e4b7ab" providerId="ADAL" clId="{87825330-DA6F-4688-ACA8-E93BC74BB61F}" dt="2025-05-06T17:13:57.708" v="37" actId="26606"/>
          <ac:picMkLst>
            <pc:docMk/>
            <pc:sldMk cId="0" sldId="292"/>
            <ac:picMk id="7" creationId="{AE84A0D0-DD09-E2BF-06CE-0C5374776682}"/>
          </ac:picMkLst>
        </pc:picChg>
      </pc:sldChg>
      <pc:sldChg chg="addSp delSp modSp mod setBg">
        <pc:chgData name="Bastos, Lucas A" userId="d2d8f0c3-199c-445e-96bb-50e379e4b7ab" providerId="ADAL" clId="{87825330-DA6F-4688-ACA8-E93BC74BB61F}" dt="2025-05-06T17:18:53.941" v="87" actId="26606"/>
        <pc:sldMkLst>
          <pc:docMk/>
          <pc:sldMk cId="0" sldId="293"/>
        </pc:sldMkLst>
        <pc:spChg chg="mod">
          <ac:chgData name="Bastos, Lucas A" userId="d2d8f0c3-199c-445e-96bb-50e379e4b7ab" providerId="ADAL" clId="{87825330-DA6F-4688-ACA8-E93BC74BB61F}" dt="2025-05-06T17:18:53.941" v="87" actId="26606"/>
          <ac:spMkLst>
            <pc:docMk/>
            <pc:sldMk cId="0" sldId="293"/>
            <ac:spMk id="2" creationId="{00000000-0000-0000-0000-000000000000}"/>
          </ac:spMkLst>
        </pc:spChg>
        <pc:spChg chg="mod">
          <ac:chgData name="Bastos, Lucas A" userId="d2d8f0c3-199c-445e-96bb-50e379e4b7ab" providerId="ADAL" clId="{87825330-DA6F-4688-ACA8-E93BC74BB61F}" dt="2025-05-06T17:18:53.941" v="87" actId="26606"/>
          <ac:spMkLst>
            <pc:docMk/>
            <pc:sldMk cId="0" sldId="293"/>
            <ac:spMk id="3" creationId="{00000000-0000-0000-0000-000000000000}"/>
          </ac:spMkLst>
        </pc:spChg>
        <pc:spChg chg="add del">
          <ac:chgData name="Bastos, Lucas A" userId="d2d8f0c3-199c-445e-96bb-50e379e4b7ab" providerId="ADAL" clId="{87825330-DA6F-4688-ACA8-E93BC74BB61F}" dt="2025-05-06T17:18:53.926" v="86" actId="26606"/>
          <ac:spMkLst>
            <pc:docMk/>
            <pc:sldMk cId="0" sldId="293"/>
            <ac:spMk id="9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18:53.941" v="87" actId="26606"/>
          <ac:spMkLst>
            <pc:docMk/>
            <pc:sldMk cId="0" sldId="293"/>
            <ac:spMk id="10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18:53.926" v="86" actId="26606"/>
          <ac:spMkLst>
            <pc:docMk/>
            <pc:sldMk cId="0" sldId="293"/>
            <ac:spMk id="11" creationId="{37962AE0-6A1C-4B76-9D52-10E5E6D7D3BB}"/>
          </ac:spMkLst>
        </pc:spChg>
        <pc:spChg chg="add">
          <ac:chgData name="Bastos, Lucas A" userId="d2d8f0c3-199c-445e-96bb-50e379e4b7ab" providerId="ADAL" clId="{87825330-DA6F-4688-ACA8-E93BC74BB61F}" dt="2025-05-06T17:18:53.941" v="87" actId="26606"/>
          <ac:spMkLst>
            <pc:docMk/>
            <pc:sldMk cId="0" sldId="293"/>
            <ac:spMk id="12" creationId="{37962AE0-6A1C-4B76-9D52-10E5E6D7D3BB}"/>
          </ac:spMkLst>
        </pc:spChg>
        <pc:grpChg chg="add del">
          <ac:chgData name="Bastos, Lucas A" userId="d2d8f0c3-199c-445e-96bb-50e379e4b7ab" providerId="ADAL" clId="{87825330-DA6F-4688-ACA8-E93BC74BB61F}" dt="2025-05-06T17:18:53.926" v="86" actId="26606"/>
          <ac:grpSpMkLst>
            <pc:docMk/>
            <pc:sldMk cId="0" sldId="293"/>
            <ac:grpSpMk id="13" creationId="{FADD1535-ED83-48B3-8EB1-671A080F0918}"/>
          </ac:grpSpMkLst>
        </pc:grpChg>
        <pc:grpChg chg="add del">
          <ac:chgData name="Bastos, Lucas A" userId="d2d8f0c3-199c-445e-96bb-50e379e4b7ab" providerId="ADAL" clId="{87825330-DA6F-4688-ACA8-E93BC74BB61F}" dt="2025-05-06T17:18:53.926" v="86" actId="26606"/>
          <ac:grpSpMkLst>
            <pc:docMk/>
            <pc:sldMk cId="0" sldId="293"/>
            <ac:grpSpMk id="23" creationId="{01081332-6CA1-49C2-A979-7709509AD165}"/>
          </ac:grpSpMkLst>
        </pc:grpChg>
        <pc:grpChg chg="add">
          <ac:chgData name="Bastos, Lucas A" userId="d2d8f0c3-199c-445e-96bb-50e379e4b7ab" providerId="ADAL" clId="{87825330-DA6F-4688-ACA8-E93BC74BB61F}" dt="2025-05-06T17:18:53.941" v="87" actId="26606"/>
          <ac:grpSpMkLst>
            <pc:docMk/>
            <pc:sldMk cId="0" sldId="293"/>
            <ac:grpSpMk id="24" creationId="{284021E3-6F46-410C-BF43-B2DED736558E}"/>
          </ac:grpSpMkLst>
        </pc:grpChg>
        <pc:grpChg chg="add">
          <ac:chgData name="Bastos, Lucas A" userId="d2d8f0c3-199c-445e-96bb-50e379e4b7ab" providerId="ADAL" clId="{87825330-DA6F-4688-ACA8-E93BC74BB61F}" dt="2025-05-06T17:18:53.941" v="87" actId="26606"/>
          <ac:grpSpMkLst>
            <pc:docMk/>
            <pc:sldMk cId="0" sldId="293"/>
            <ac:grpSpMk id="35" creationId="{34B438D8-EF7C-445C-8B7F-953BEB1BC133}"/>
          </ac:grpSpMkLst>
        </pc:grpChg>
        <pc:picChg chg="add del">
          <ac:chgData name="Bastos, Lucas A" userId="d2d8f0c3-199c-445e-96bb-50e379e4b7ab" providerId="ADAL" clId="{87825330-DA6F-4688-ACA8-E93BC74BB61F}" dt="2025-05-06T17:18:53.926" v="86" actId="26606"/>
          <ac:picMkLst>
            <pc:docMk/>
            <pc:sldMk cId="0" sldId="293"/>
            <ac:picMk id="5" creationId="{BEB342F9-3D67-DCD1-AD79-F018EE1445A8}"/>
          </ac:picMkLst>
        </pc:picChg>
        <pc:picChg chg="add">
          <ac:chgData name="Bastos, Lucas A" userId="d2d8f0c3-199c-445e-96bb-50e379e4b7ab" providerId="ADAL" clId="{87825330-DA6F-4688-ACA8-E93BC74BB61F}" dt="2025-05-06T17:18:53.941" v="87" actId="26606"/>
          <ac:picMkLst>
            <pc:docMk/>
            <pc:sldMk cId="0" sldId="293"/>
            <ac:picMk id="7" creationId="{84513E6D-030A-5853-01A6-64146F261E78}"/>
          </ac:picMkLst>
        </pc:picChg>
      </pc:sldChg>
      <pc:sldChg chg="addSp modSp mod setBg">
        <pc:chgData name="Bastos, Lucas A" userId="d2d8f0c3-199c-445e-96bb-50e379e4b7ab" providerId="ADAL" clId="{87825330-DA6F-4688-ACA8-E93BC74BB61F}" dt="2025-05-06T17:19:38.500" v="95" actId="20577"/>
        <pc:sldMkLst>
          <pc:docMk/>
          <pc:sldMk cId="0" sldId="294"/>
        </pc:sldMkLst>
        <pc:spChg chg="mod">
          <ac:chgData name="Bastos, Lucas A" userId="d2d8f0c3-199c-445e-96bb-50e379e4b7ab" providerId="ADAL" clId="{87825330-DA6F-4688-ACA8-E93BC74BB61F}" dt="2025-05-06T17:19:23.214" v="90" actId="26606"/>
          <ac:spMkLst>
            <pc:docMk/>
            <pc:sldMk cId="0" sldId="294"/>
            <ac:spMk id="2" creationId="{00000000-0000-0000-0000-000000000000}"/>
          </ac:spMkLst>
        </pc:spChg>
        <pc:spChg chg="mod">
          <ac:chgData name="Bastos, Lucas A" userId="d2d8f0c3-199c-445e-96bb-50e379e4b7ab" providerId="ADAL" clId="{87825330-DA6F-4688-ACA8-E93BC74BB61F}" dt="2025-05-06T17:19:38.500" v="95" actId="20577"/>
          <ac:spMkLst>
            <pc:docMk/>
            <pc:sldMk cId="0" sldId="294"/>
            <ac:spMk id="3" creationId="{00000000-0000-0000-0000-000000000000}"/>
          </ac:spMkLst>
        </pc:spChg>
        <pc:spChg chg="add">
          <ac:chgData name="Bastos, Lucas A" userId="d2d8f0c3-199c-445e-96bb-50e379e4b7ab" providerId="ADAL" clId="{87825330-DA6F-4688-ACA8-E93BC74BB61F}" dt="2025-05-06T17:19:23.214" v="90" actId="26606"/>
          <ac:spMkLst>
            <pc:docMk/>
            <pc:sldMk cId="0" sldId="294"/>
            <ac:spMk id="9" creationId="{247A131F-D5DE-41A5-B4CF-4F345319B40B}"/>
          </ac:spMkLst>
        </pc:spChg>
        <pc:spChg chg="add">
          <ac:chgData name="Bastos, Lucas A" userId="d2d8f0c3-199c-445e-96bb-50e379e4b7ab" providerId="ADAL" clId="{87825330-DA6F-4688-ACA8-E93BC74BB61F}" dt="2025-05-06T17:19:23.214" v="90" actId="26606"/>
          <ac:spMkLst>
            <pc:docMk/>
            <pc:sldMk cId="0" sldId="294"/>
            <ac:spMk id="11" creationId="{3AF4666D-BD98-40A5-A75F-478B982010B2}"/>
          </ac:spMkLst>
        </pc:spChg>
        <pc:spChg chg="add">
          <ac:chgData name="Bastos, Lucas A" userId="d2d8f0c3-199c-445e-96bb-50e379e4b7ab" providerId="ADAL" clId="{87825330-DA6F-4688-ACA8-E93BC74BB61F}" dt="2025-05-06T17:19:23.214" v="90" actId="26606"/>
          <ac:spMkLst>
            <pc:docMk/>
            <pc:sldMk cId="0" sldId="294"/>
            <ac:spMk id="13" creationId="{68680585-71F9-4721-A998-4974171D2EB4}"/>
          </ac:spMkLst>
        </pc:spChg>
        <pc:spChg chg="add">
          <ac:chgData name="Bastos, Lucas A" userId="d2d8f0c3-199c-445e-96bb-50e379e4b7ab" providerId="ADAL" clId="{87825330-DA6F-4688-ACA8-E93BC74BB61F}" dt="2025-05-06T17:19:23.214" v="90" actId="26606"/>
          <ac:spMkLst>
            <pc:docMk/>
            <pc:sldMk cId="0" sldId="294"/>
            <ac:spMk id="15" creationId="{12BC95C2-2EEC-4F59-ABA8-660B0D059CCF}"/>
          </ac:spMkLst>
        </pc:spChg>
        <pc:spChg chg="add">
          <ac:chgData name="Bastos, Lucas A" userId="d2d8f0c3-199c-445e-96bb-50e379e4b7ab" providerId="ADAL" clId="{87825330-DA6F-4688-ACA8-E93BC74BB61F}" dt="2025-05-06T17:19:23.214" v="90" actId="26606"/>
          <ac:spMkLst>
            <pc:docMk/>
            <pc:sldMk cId="0" sldId="294"/>
            <ac:spMk id="35" creationId="{F1174801-1395-44C5-9B00-CCAC45C056E7}"/>
          </ac:spMkLst>
        </pc:spChg>
        <pc:spChg chg="add">
          <ac:chgData name="Bastos, Lucas A" userId="d2d8f0c3-199c-445e-96bb-50e379e4b7ab" providerId="ADAL" clId="{87825330-DA6F-4688-ACA8-E93BC74BB61F}" dt="2025-05-06T17:19:23.214" v="90" actId="26606"/>
          <ac:spMkLst>
            <pc:docMk/>
            <pc:sldMk cId="0" sldId="294"/>
            <ac:spMk id="37" creationId="{996DFAFB-BCE1-4BEC-82FB-D574234DEF0A}"/>
          </ac:spMkLst>
        </pc:spChg>
        <pc:grpChg chg="add">
          <ac:chgData name="Bastos, Lucas A" userId="d2d8f0c3-199c-445e-96bb-50e379e4b7ab" providerId="ADAL" clId="{87825330-DA6F-4688-ACA8-E93BC74BB61F}" dt="2025-05-06T17:19:23.214" v="90" actId="26606"/>
          <ac:grpSpMkLst>
            <pc:docMk/>
            <pc:sldMk cId="0" sldId="294"/>
            <ac:grpSpMk id="17" creationId="{03E9870D-4BBA-43AF-8D44-BBADF020CFF6}"/>
          </ac:grpSpMkLst>
        </pc:grpChg>
        <pc:grpChg chg="add">
          <ac:chgData name="Bastos, Lucas A" userId="d2d8f0c3-199c-445e-96bb-50e379e4b7ab" providerId="ADAL" clId="{87825330-DA6F-4688-ACA8-E93BC74BB61F}" dt="2025-05-06T17:19:23.214" v="90" actId="26606"/>
          <ac:grpSpMkLst>
            <pc:docMk/>
            <pc:sldMk cId="0" sldId="294"/>
            <ac:grpSpMk id="26" creationId="{C3279E8D-2BAA-4CB1-834B-09FADD54DE56}"/>
          </ac:grpSpMkLst>
        </pc:grpChg>
        <pc:grpChg chg="add">
          <ac:chgData name="Bastos, Lucas A" userId="d2d8f0c3-199c-445e-96bb-50e379e4b7ab" providerId="ADAL" clId="{87825330-DA6F-4688-ACA8-E93BC74BB61F}" dt="2025-05-06T17:19:23.214" v="90" actId="26606"/>
          <ac:grpSpMkLst>
            <pc:docMk/>
            <pc:sldMk cId="0" sldId="294"/>
            <ac:grpSpMk id="39" creationId="{4210BA9D-B4AC-4A1D-B63B-44F10A9A7D49}"/>
          </ac:grpSpMkLst>
        </pc:grpChg>
        <pc:grpChg chg="add">
          <ac:chgData name="Bastos, Lucas A" userId="d2d8f0c3-199c-445e-96bb-50e379e4b7ab" providerId="ADAL" clId="{87825330-DA6F-4688-ACA8-E93BC74BB61F}" dt="2025-05-06T17:19:23.214" v="90" actId="26606"/>
          <ac:grpSpMkLst>
            <pc:docMk/>
            <pc:sldMk cId="0" sldId="294"/>
            <ac:grpSpMk id="49" creationId="{80F56037-8334-4400-9C7A-A3BEFA96A8A6}"/>
          </ac:grpSpMkLst>
        </pc:grpChg>
        <pc:grpChg chg="add">
          <ac:chgData name="Bastos, Lucas A" userId="d2d8f0c3-199c-445e-96bb-50e379e4b7ab" providerId="ADAL" clId="{87825330-DA6F-4688-ACA8-E93BC74BB61F}" dt="2025-05-06T17:19:23.214" v="90" actId="26606"/>
          <ac:grpSpMkLst>
            <pc:docMk/>
            <pc:sldMk cId="0" sldId="294"/>
            <ac:grpSpMk id="53" creationId="{6B310A71-665E-47AB-9D80-2D90F7D92163}"/>
          </ac:grpSpMkLst>
        </pc:grpChg>
        <pc:picChg chg="add mod">
          <ac:chgData name="Bastos, Lucas A" userId="d2d8f0c3-199c-445e-96bb-50e379e4b7ab" providerId="ADAL" clId="{87825330-DA6F-4688-ACA8-E93BC74BB61F}" dt="2025-05-06T17:19:29.273" v="93" actId="14100"/>
          <ac:picMkLst>
            <pc:docMk/>
            <pc:sldMk cId="0" sldId="294"/>
            <ac:picMk id="4" creationId="{4C316D7C-2C3D-86B6-5AB7-7F50E0D1D4BB}"/>
          </ac:picMkLst>
        </pc:picChg>
      </pc:sldChg>
      <pc:sldChg chg="addSp modSp mod setBg">
        <pc:chgData name="Bastos, Lucas A" userId="d2d8f0c3-199c-445e-96bb-50e379e4b7ab" providerId="ADAL" clId="{87825330-DA6F-4688-ACA8-E93BC74BB61F}" dt="2025-05-06T17:19:53.023" v="108" actId="20577"/>
        <pc:sldMkLst>
          <pc:docMk/>
          <pc:sldMk cId="0" sldId="295"/>
        </pc:sldMkLst>
        <pc:spChg chg="mod">
          <ac:chgData name="Bastos, Lucas A" userId="d2d8f0c3-199c-445e-96bb-50e379e4b7ab" providerId="ADAL" clId="{87825330-DA6F-4688-ACA8-E93BC74BB61F}" dt="2025-05-06T17:14:46.519" v="54" actId="26606"/>
          <ac:spMkLst>
            <pc:docMk/>
            <pc:sldMk cId="0" sldId="295"/>
            <ac:spMk id="2" creationId="{00000000-0000-0000-0000-000000000000}"/>
          </ac:spMkLst>
        </pc:spChg>
        <pc:spChg chg="mod">
          <ac:chgData name="Bastos, Lucas A" userId="d2d8f0c3-199c-445e-96bb-50e379e4b7ab" providerId="ADAL" clId="{87825330-DA6F-4688-ACA8-E93BC74BB61F}" dt="2025-05-06T17:19:53.023" v="108" actId="20577"/>
          <ac:spMkLst>
            <pc:docMk/>
            <pc:sldMk cId="0" sldId="295"/>
            <ac:spMk id="3" creationId="{00000000-0000-0000-0000-000000000000}"/>
          </ac:spMkLst>
        </pc:spChg>
        <pc:spChg chg="add">
          <ac:chgData name="Bastos, Lucas A" userId="d2d8f0c3-199c-445e-96bb-50e379e4b7ab" providerId="ADAL" clId="{87825330-DA6F-4688-ACA8-E93BC74BB61F}" dt="2025-05-06T17:14:46.519" v="54" actId="26606"/>
          <ac:spMkLst>
            <pc:docMk/>
            <pc:sldMk cId="0" sldId="295"/>
            <ac:spMk id="9" creationId="{8651CFA9-6065-4243-AC48-858E359780B1}"/>
          </ac:spMkLst>
        </pc:spChg>
        <pc:spChg chg="add">
          <ac:chgData name="Bastos, Lucas A" userId="d2d8f0c3-199c-445e-96bb-50e379e4b7ab" providerId="ADAL" clId="{87825330-DA6F-4688-ACA8-E93BC74BB61F}" dt="2025-05-06T17:14:46.519" v="54" actId="26606"/>
          <ac:spMkLst>
            <pc:docMk/>
            <pc:sldMk cId="0" sldId="295"/>
            <ac:spMk id="11" creationId="{37962AE0-6A1C-4B76-9D52-10E5E6D7D3BB}"/>
          </ac:spMkLst>
        </pc:spChg>
        <pc:spChg chg="add">
          <ac:chgData name="Bastos, Lucas A" userId="d2d8f0c3-199c-445e-96bb-50e379e4b7ab" providerId="ADAL" clId="{87825330-DA6F-4688-ACA8-E93BC74BB61F}" dt="2025-05-06T17:14:46.519" v="54" actId="26606"/>
          <ac:spMkLst>
            <pc:docMk/>
            <pc:sldMk cId="0" sldId="295"/>
            <ac:spMk id="13" creationId="{16E12301-1C96-4D15-9838-D5B894B22365}"/>
          </ac:spMkLst>
        </pc:spChg>
        <pc:grpChg chg="add">
          <ac:chgData name="Bastos, Lucas A" userId="d2d8f0c3-199c-445e-96bb-50e379e4b7ab" providerId="ADAL" clId="{87825330-DA6F-4688-ACA8-E93BC74BB61F}" dt="2025-05-06T17:14:46.519" v="54" actId="26606"/>
          <ac:grpSpMkLst>
            <pc:docMk/>
            <pc:sldMk cId="0" sldId="295"/>
            <ac:grpSpMk id="15" creationId="{D7A5FD75-4B35-4162-9304-569491255811}"/>
          </ac:grpSpMkLst>
        </pc:grpChg>
        <pc:grpChg chg="add">
          <ac:chgData name="Bastos, Lucas A" userId="d2d8f0c3-199c-445e-96bb-50e379e4b7ab" providerId="ADAL" clId="{87825330-DA6F-4688-ACA8-E93BC74BB61F}" dt="2025-05-06T17:14:46.519" v="54" actId="26606"/>
          <ac:grpSpMkLst>
            <pc:docMk/>
            <pc:sldMk cId="0" sldId="295"/>
            <ac:grpSpMk id="24" creationId="{34676384-D846-461C-B8F3-BDB849B4A408}"/>
          </ac:grpSpMkLst>
        </pc:grpChg>
        <pc:picChg chg="add">
          <ac:chgData name="Bastos, Lucas A" userId="d2d8f0c3-199c-445e-96bb-50e379e4b7ab" providerId="ADAL" clId="{87825330-DA6F-4688-ACA8-E93BC74BB61F}" dt="2025-05-06T17:14:46.519" v="54" actId="26606"/>
          <ac:picMkLst>
            <pc:docMk/>
            <pc:sldMk cId="0" sldId="295"/>
            <ac:picMk id="5" creationId="{9B477078-93A7-0663-9FA6-C22E4C19579D}"/>
          </ac:picMkLst>
        </pc:picChg>
      </pc:sldChg>
      <pc:sldChg chg="addSp delSp modSp new mod setBg">
        <pc:chgData name="Bastos, Lucas A" userId="d2d8f0c3-199c-445e-96bb-50e379e4b7ab" providerId="ADAL" clId="{87825330-DA6F-4688-ACA8-E93BC74BB61F}" dt="2025-05-06T17:21:23.264" v="171" actId="1076"/>
        <pc:sldMkLst>
          <pc:docMk/>
          <pc:sldMk cId="3052875741" sldId="296"/>
        </pc:sldMkLst>
        <pc:spChg chg="mod">
          <ac:chgData name="Bastos, Lucas A" userId="d2d8f0c3-199c-445e-96bb-50e379e4b7ab" providerId="ADAL" clId="{87825330-DA6F-4688-ACA8-E93BC74BB61F}" dt="2025-05-06T17:21:11.865" v="167" actId="1076"/>
          <ac:spMkLst>
            <pc:docMk/>
            <pc:sldMk cId="3052875741" sldId="296"/>
            <ac:spMk id="2" creationId="{35AE8281-4062-27AA-C248-5E199C612C30}"/>
          </ac:spMkLst>
        </pc:spChg>
        <pc:spChg chg="del">
          <ac:chgData name="Bastos, Lucas A" userId="d2d8f0c3-199c-445e-96bb-50e379e4b7ab" providerId="ADAL" clId="{87825330-DA6F-4688-ACA8-E93BC74BB61F}" dt="2025-05-06T17:20:14.582" v="110"/>
          <ac:spMkLst>
            <pc:docMk/>
            <pc:sldMk cId="3052875741" sldId="296"/>
            <ac:spMk id="3" creationId="{B70266EE-D0CB-316B-B730-B78B1D800566}"/>
          </ac:spMkLst>
        </pc:spChg>
        <pc:spChg chg="add del">
          <ac:chgData name="Bastos, Lucas A" userId="d2d8f0c3-199c-445e-96bb-50e379e4b7ab" providerId="ADAL" clId="{87825330-DA6F-4688-ACA8-E93BC74BB61F}" dt="2025-05-06T17:20:47.004" v="159" actId="26606"/>
          <ac:spMkLst>
            <pc:docMk/>
            <pc:sldMk cId="3052875741" sldId="296"/>
            <ac:spMk id="8" creationId="{48B3AAA0-BCB2-B0CB-24CF-2E1D08156A50}"/>
          </ac:spMkLst>
        </pc:spChg>
        <pc:spChg chg="add del">
          <ac:chgData name="Bastos, Lucas A" userId="d2d8f0c3-199c-445e-96bb-50e379e4b7ab" providerId="ADAL" clId="{87825330-DA6F-4688-ACA8-E93BC74BB61F}" dt="2025-05-06T17:20:44.778" v="157" actId="26606"/>
          <ac:spMkLst>
            <pc:docMk/>
            <pc:sldMk cId="3052875741" sldId="296"/>
            <ac:spMk id="9" creationId="{247A131F-D5DE-41A5-B4CF-4F345319B40B}"/>
          </ac:spMkLst>
        </pc:spChg>
        <pc:spChg chg="add del">
          <ac:chgData name="Bastos, Lucas A" userId="d2d8f0c3-199c-445e-96bb-50e379e4b7ab" providerId="ADAL" clId="{87825330-DA6F-4688-ACA8-E93BC74BB61F}" dt="2025-05-06T17:20:44.778" v="157" actId="26606"/>
          <ac:spMkLst>
            <pc:docMk/>
            <pc:sldMk cId="3052875741" sldId="296"/>
            <ac:spMk id="11" creationId="{3AF4666D-BD98-40A5-A75F-478B982010B2}"/>
          </ac:spMkLst>
        </pc:spChg>
        <pc:spChg chg="add del">
          <ac:chgData name="Bastos, Lucas A" userId="d2d8f0c3-199c-445e-96bb-50e379e4b7ab" providerId="ADAL" clId="{87825330-DA6F-4688-ACA8-E93BC74BB61F}" dt="2025-05-06T17:20:44.778" v="157" actId="26606"/>
          <ac:spMkLst>
            <pc:docMk/>
            <pc:sldMk cId="3052875741" sldId="296"/>
            <ac:spMk id="13" creationId="{68680585-71F9-4721-A998-4974171D2EB4}"/>
          </ac:spMkLst>
        </pc:spChg>
        <pc:spChg chg="add del">
          <ac:chgData name="Bastos, Lucas A" userId="d2d8f0c3-199c-445e-96bb-50e379e4b7ab" providerId="ADAL" clId="{87825330-DA6F-4688-ACA8-E93BC74BB61F}" dt="2025-05-06T17:20:44.778" v="157" actId="26606"/>
          <ac:spMkLst>
            <pc:docMk/>
            <pc:sldMk cId="3052875741" sldId="296"/>
            <ac:spMk id="15" creationId="{12BC95C2-2EEC-4F59-ABA8-660B0D059CCF}"/>
          </ac:spMkLst>
        </pc:spChg>
        <pc:spChg chg="add del">
          <ac:chgData name="Bastos, Lucas A" userId="d2d8f0c3-199c-445e-96bb-50e379e4b7ab" providerId="ADAL" clId="{87825330-DA6F-4688-ACA8-E93BC74BB61F}" dt="2025-05-06T17:20:44.778" v="157" actId="26606"/>
          <ac:spMkLst>
            <pc:docMk/>
            <pc:sldMk cId="3052875741" sldId="296"/>
            <ac:spMk id="35" creationId="{F1174801-1395-44C5-9B00-CCAC45C056E7}"/>
          </ac:spMkLst>
        </pc:spChg>
        <pc:spChg chg="add del">
          <ac:chgData name="Bastos, Lucas A" userId="d2d8f0c3-199c-445e-96bb-50e379e4b7ab" providerId="ADAL" clId="{87825330-DA6F-4688-ACA8-E93BC74BB61F}" dt="2025-05-06T17:20:44.778" v="157" actId="26606"/>
          <ac:spMkLst>
            <pc:docMk/>
            <pc:sldMk cId="3052875741" sldId="296"/>
            <ac:spMk id="37" creationId="{996DFAFB-BCE1-4BEC-82FB-D574234DEF0A}"/>
          </ac:spMkLst>
        </pc:spChg>
        <pc:spChg chg="add del">
          <ac:chgData name="Bastos, Lucas A" userId="d2d8f0c3-199c-445e-96bb-50e379e4b7ab" providerId="ADAL" clId="{87825330-DA6F-4688-ACA8-E93BC74BB61F}" dt="2025-05-06T17:20:47.004" v="159" actId="26606"/>
          <ac:spMkLst>
            <pc:docMk/>
            <pc:sldMk cId="3052875741" sldId="296"/>
            <ac:spMk id="65" creationId="{8651CFA9-6065-4243-AC48-858E359780B1}"/>
          </ac:spMkLst>
        </pc:spChg>
        <pc:spChg chg="add del">
          <ac:chgData name="Bastos, Lucas A" userId="d2d8f0c3-199c-445e-96bb-50e379e4b7ab" providerId="ADAL" clId="{87825330-DA6F-4688-ACA8-E93BC74BB61F}" dt="2025-05-06T17:20:47.004" v="159" actId="26606"/>
          <ac:spMkLst>
            <pc:docMk/>
            <pc:sldMk cId="3052875741" sldId="296"/>
            <ac:spMk id="66" creationId="{37962AE0-6A1C-4B76-9D52-10E5E6D7D3BB}"/>
          </ac:spMkLst>
        </pc:spChg>
        <pc:spChg chg="add">
          <ac:chgData name="Bastos, Lucas A" userId="d2d8f0c3-199c-445e-96bb-50e379e4b7ab" providerId="ADAL" clId="{87825330-DA6F-4688-ACA8-E93BC74BB61F}" dt="2025-05-06T17:20:47.027" v="160" actId="26606"/>
          <ac:spMkLst>
            <pc:docMk/>
            <pc:sldMk cId="3052875741" sldId="296"/>
            <ac:spMk id="84" creationId="{247A131F-D5DE-41A5-B4CF-4F345319B40B}"/>
          </ac:spMkLst>
        </pc:spChg>
        <pc:spChg chg="add">
          <ac:chgData name="Bastos, Lucas A" userId="d2d8f0c3-199c-445e-96bb-50e379e4b7ab" providerId="ADAL" clId="{87825330-DA6F-4688-ACA8-E93BC74BB61F}" dt="2025-05-06T17:20:47.027" v="160" actId="26606"/>
          <ac:spMkLst>
            <pc:docMk/>
            <pc:sldMk cId="3052875741" sldId="296"/>
            <ac:spMk id="85" creationId="{3AF4666D-BD98-40A5-A75F-478B982010B2}"/>
          </ac:spMkLst>
        </pc:spChg>
        <pc:spChg chg="add">
          <ac:chgData name="Bastos, Lucas A" userId="d2d8f0c3-199c-445e-96bb-50e379e4b7ab" providerId="ADAL" clId="{87825330-DA6F-4688-ACA8-E93BC74BB61F}" dt="2025-05-06T17:20:47.027" v="160" actId="26606"/>
          <ac:spMkLst>
            <pc:docMk/>
            <pc:sldMk cId="3052875741" sldId="296"/>
            <ac:spMk id="86" creationId="{68680585-71F9-4721-A998-4974171D2EB4}"/>
          </ac:spMkLst>
        </pc:spChg>
        <pc:spChg chg="add">
          <ac:chgData name="Bastos, Lucas A" userId="d2d8f0c3-199c-445e-96bb-50e379e4b7ab" providerId="ADAL" clId="{87825330-DA6F-4688-ACA8-E93BC74BB61F}" dt="2025-05-06T17:20:47.027" v="160" actId="26606"/>
          <ac:spMkLst>
            <pc:docMk/>
            <pc:sldMk cId="3052875741" sldId="296"/>
            <ac:spMk id="87" creationId="{12BC95C2-2EEC-4F59-ABA8-660B0D059CCF}"/>
          </ac:spMkLst>
        </pc:spChg>
        <pc:spChg chg="add">
          <ac:chgData name="Bastos, Lucas A" userId="d2d8f0c3-199c-445e-96bb-50e379e4b7ab" providerId="ADAL" clId="{87825330-DA6F-4688-ACA8-E93BC74BB61F}" dt="2025-05-06T17:20:47.027" v="160" actId="26606"/>
          <ac:spMkLst>
            <pc:docMk/>
            <pc:sldMk cId="3052875741" sldId="296"/>
            <ac:spMk id="90" creationId="{F1174801-1395-44C5-9B00-CCAC45C056E7}"/>
          </ac:spMkLst>
        </pc:spChg>
        <pc:spChg chg="add">
          <ac:chgData name="Bastos, Lucas A" userId="d2d8f0c3-199c-445e-96bb-50e379e4b7ab" providerId="ADAL" clId="{87825330-DA6F-4688-ACA8-E93BC74BB61F}" dt="2025-05-06T17:20:47.027" v="160" actId="26606"/>
          <ac:spMkLst>
            <pc:docMk/>
            <pc:sldMk cId="3052875741" sldId="296"/>
            <ac:spMk id="91" creationId="{996DFAFB-BCE1-4BEC-82FB-D574234DEF0A}"/>
          </ac:spMkLst>
        </pc:spChg>
        <pc:grpChg chg="add del">
          <ac:chgData name="Bastos, Lucas A" userId="d2d8f0c3-199c-445e-96bb-50e379e4b7ab" providerId="ADAL" clId="{87825330-DA6F-4688-ACA8-E93BC74BB61F}" dt="2025-05-06T17:20:44.778" v="157" actId="26606"/>
          <ac:grpSpMkLst>
            <pc:docMk/>
            <pc:sldMk cId="3052875741" sldId="296"/>
            <ac:grpSpMk id="17" creationId="{03E9870D-4BBA-43AF-8D44-BBADF020CFF6}"/>
          </ac:grpSpMkLst>
        </pc:grpChg>
        <pc:grpChg chg="add del">
          <ac:chgData name="Bastos, Lucas A" userId="d2d8f0c3-199c-445e-96bb-50e379e4b7ab" providerId="ADAL" clId="{87825330-DA6F-4688-ACA8-E93BC74BB61F}" dt="2025-05-06T17:20:47.004" v="159" actId="26606"/>
          <ac:grpSpMkLst>
            <pc:docMk/>
            <pc:sldMk cId="3052875741" sldId="296"/>
            <ac:grpSpMk id="25" creationId="{01081332-6CA1-49C2-A979-7709509AD165}"/>
          </ac:grpSpMkLst>
        </pc:grpChg>
        <pc:grpChg chg="add del">
          <ac:chgData name="Bastos, Lucas A" userId="d2d8f0c3-199c-445e-96bb-50e379e4b7ab" providerId="ADAL" clId="{87825330-DA6F-4688-ACA8-E93BC74BB61F}" dt="2025-05-06T17:20:44.778" v="157" actId="26606"/>
          <ac:grpSpMkLst>
            <pc:docMk/>
            <pc:sldMk cId="3052875741" sldId="296"/>
            <ac:grpSpMk id="26" creationId="{C3279E8D-2BAA-4CB1-834B-09FADD54DE56}"/>
          </ac:grpSpMkLst>
        </pc:grpChg>
        <pc:grpChg chg="add del">
          <ac:chgData name="Bastos, Lucas A" userId="d2d8f0c3-199c-445e-96bb-50e379e4b7ab" providerId="ADAL" clId="{87825330-DA6F-4688-ACA8-E93BC74BB61F}" dt="2025-05-06T17:20:44.778" v="157" actId="26606"/>
          <ac:grpSpMkLst>
            <pc:docMk/>
            <pc:sldMk cId="3052875741" sldId="296"/>
            <ac:grpSpMk id="39" creationId="{C58EB9D6-7434-4DCA-B246-4085B34C6886}"/>
          </ac:grpSpMkLst>
        </pc:grpChg>
        <pc:grpChg chg="add del">
          <ac:chgData name="Bastos, Lucas A" userId="d2d8f0c3-199c-445e-96bb-50e379e4b7ab" providerId="ADAL" clId="{87825330-DA6F-4688-ACA8-E93BC74BB61F}" dt="2025-05-06T17:20:44.778" v="157" actId="26606"/>
          <ac:grpSpMkLst>
            <pc:docMk/>
            <pc:sldMk cId="3052875741" sldId="296"/>
            <ac:grpSpMk id="49" creationId="{EE033757-BE6B-4CBC-928C-EFBB96AED1DE}"/>
          </ac:grpSpMkLst>
        </pc:grpChg>
        <pc:grpChg chg="add del">
          <ac:chgData name="Bastos, Lucas A" userId="d2d8f0c3-199c-445e-96bb-50e379e4b7ab" providerId="ADAL" clId="{87825330-DA6F-4688-ACA8-E93BC74BB61F}" dt="2025-05-06T17:20:44.778" v="157" actId="26606"/>
          <ac:grpSpMkLst>
            <pc:docMk/>
            <pc:sldMk cId="3052875741" sldId="296"/>
            <ac:grpSpMk id="53" creationId="{DAE6C312-51AE-44B6-B77B-FE0F55ABFBA9}"/>
          </ac:grpSpMkLst>
        </pc:grpChg>
        <pc:grpChg chg="add del">
          <ac:chgData name="Bastos, Lucas A" userId="d2d8f0c3-199c-445e-96bb-50e379e4b7ab" providerId="ADAL" clId="{87825330-DA6F-4688-ACA8-E93BC74BB61F}" dt="2025-05-06T17:20:47.004" v="159" actId="26606"/>
          <ac:grpSpMkLst>
            <pc:docMk/>
            <pc:sldMk cId="3052875741" sldId="296"/>
            <ac:grpSpMk id="67" creationId="{FADD1535-ED83-48B3-8EB1-671A080F0918}"/>
          </ac:grpSpMkLst>
        </pc:grpChg>
        <pc:grpChg chg="add">
          <ac:chgData name="Bastos, Lucas A" userId="d2d8f0c3-199c-445e-96bb-50e379e4b7ab" providerId="ADAL" clId="{87825330-DA6F-4688-ACA8-E93BC74BB61F}" dt="2025-05-06T17:20:47.027" v="160" actId="26606"/>
          <ac:grpSpMkLst>
            <pc:docMk/>
            <pc:sldMk cId="3052875741" sldId="296"/>
            <ac:grpSpMk id="88" creationId="{03E9870D-4BBA-43AF-8D44-BBADF020CFF6}"/>
          </ac:grpSpMkLst>
        </pc:grpChg>
        <pc:grpChg chg="add">
          <ac:chgData name="Bastos, Lucas A" userId="d2d8f0c3-199c-445e-96bb-50e379e4b7ab" providerId="ADAL" clId="{87825330-DA6F-4688-ACA8-E93BC74BB61F}" dt="2025-05-06T17:20:47.027" v="160" actId="26606"/>
          <ac:grpSpMkLst>
            <pc:docMk/>
            <pc:sldMk cId="3052875741" sldId="296"/>
            <ac:grpSpMk id="89" creationId="{C3279E8D-2BAA-4CB1-834B-09FADD54DE56}"/>
          </ac:grpSpMkLst>
        </pc:grpChg>
        <pc:grpChg chg="add">
          <ac:chgData name="Bastos, Lucas A" userId="d2d8f0c3-199c-445e-96bb-50e379e4b7ab" providerId="ADAL" clId="{87825330-DA6F-4688-ACA8-E93BC74BB61F}" dt="2025-05-06T17:20:47.027" v="160" actId="26606"/>
          <ac:grpSpMkLst>
            <pc:docMk/>
            <pc:sldMk cId="3052875741" sldId="296"/>
            <ac:grpSpMk id="92" creationId="{C58EB9D6-7434-4DCA-B246-4085B34C6886}"/>
          </ac:grpSpMkLst>
        </pc:grpChg>
        <pc:grpChg chg="add">
          <ac:chgData name="Bastos, Lucas A" userId="d2d8f0c3-199c-445e-96bb-50e379e4b7ab" providerId="ADAL" clId="{87825330-DA6F-4688-ACA8-E93BC74BB61F}" dt="2025-05-06T17:20:47.027" v="160" actId="26606"/>
          <ac:grpSpMkLst>
            <pc:docMk/>
            <pc:sldMk cId="3052875741" sldId="296"/>
            <ac:grpSpMk id="93" creationId="{EE033757-BE6B-4CBC-928C-EFBB96AED1DE}"/>
          </ac:grpSpMkLst>
        </pc:grpChg>
        <pc:grpChg chg="add">
          <ac:chgData name="Bastos, Lucas A" userId="d2d8f0c3-199c-445e-96bb-50e379e4b7ab" providerId="ADAL" clId="{87825330-DA6F-4688-ACA8-E93BC74BB61F}" dt="2025-05-06T17:20:47.027" v="160" actId="26606"/>
          <ac:grpSpMkLst>
            <pc:docMk/>
            <pc:sldMk cId="3052875741" sldId="296"/>
            <ac:grpSpMk id="94" creationId="{DAE6C312-51AE-44B6-B77B-FE0F55ABFBA9}"/>
          </ac:grpSpMkLst>
        </pc:grpChg>
        <pc:picChg chg="add mod">
          <ac:chgData name="Bastos, Lucas A" userId="d2d8f0c3-199c-445e-96bb-50e379e4b7ab" providerId="ADAL" clId="{87825330-DA6F-4688-ACA8-E93BC74BB61F}" dt="2025-05-06T17:21:23.264" v="171" actId="1076"/>
          <ac:picMkLst>
            <pc:docMk/>
            <pc:sldMk cId="3052875741" sldId="296"/>
            <ac:picMk id="4" creationId="{A4802107-4B20-1F93-1F3C-D9837249FDF9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E0C3A4-BC3E-4310-AEB5-DFBE317EB843}" type="doc">
      <dgm:prSet loTypeId="urn:microsoft.com/office/officeart/2005/8/layout/matrix3" loCatId="matrix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CFA3874-AFF8-4518-AB51-3BB14774AB16}">
      <dgm:prSet/>
      <dgm:spPr/>
      <dgm:t>
        <a:bodyPr/>
        <a:lstStyle/>
        <a:p>
          <a:r>
            <a:rPr lang="en-US"/>
            <a:t>Tools: Django, PostgreSQL, Python</a:t>
          </a:r>
        </a:p>
      </dgm:t>
    </dgm:pt>
    <dgm:pt modelId="{55E6D9D2-AA0D-4838-B129-027213641920}" type="parTrans" cxnId="{BBBBD33C-B189-4149-9A68-051440B6F9C3}">
      <dgm:prSet/>
      <dgm:spPr/>
      <dgm:t>
        <a:bodyPr/>
        <a:lstStyle/>
        <a:p>
          <a:endParaRPr lang="en-US"/>
        </a:p>
      </dgm:t>
    </dgm:pt>
    <dgm:pt modelId="{74F99490-29D8-475A-B688-FCFA8E029674}" type="sibTrans" cxnId="{BBBBD33C-B189-4149-9A68-051440B6F9C3}">
      <dgm:prSet/>
      <dgm:spPr/>
      <dgm:t>
        <a:bodyPr/>
        <a:lstStyle/>
        <a:p>
          <a:endParaRPr lang="en-US"/>
        </a:p>
      </dgm:t>
    </dgm:pt>
    <dgm:pt modelId="{3B7C0419-CD07-40C1-8EA9-8BFEA981C701}">
      <dgm:prSet/>
      <dgm:spPr/>
      <dgm:t>
        <a:bodyPr/>
        <a:lstStyle/>
        <a:p>
          <a:r>
            <a:rPr lang="en-US"/>
            <a:t>Design: Canva, HTML, CSS</a:t>
          </a:r>
        </a:p>
      </dgm:t>
    </dgm:pt>
    <dgm:pt modelId="{E4157266-11F1-497F-9E41-B697B83B03AB}" type="parTrans" cxnId="{9E3857A5-FB4F-4B74-AD7D-5C43DC6A6113}">
      <dgm:prSet/>
      <dgm:spPr/>
      <dgm:t>
        <a:bodyPr/>
        <a:lstStyle/>
        <a:p>
          <a:endParaRPr lang="en-US"/>
        </a:p>
      </dgm:t>
    </dgm:pt>
    <dgm:pt modelId="{DA8A7FC4-1502-41AD-B7D0-A690A9E50C6C}" type="sibTrans" cxnId="{9E3857A5-FB4F-4B74-AD7D-5C43DC6A6113}">
      <dgm:prSet/>
      <dgm:spPr/>
      <dgm:t>
        <a:bodyPr/>
        <a:lstStyle/>
        <a:p>
          <a:endParaRPr lang="en-US"/>
        </a:p>
      </dgm:t>
    </dgm:pt>
    <dgm:pt modelId="{CD447ACE-B21D-47F4-B3BC-DF11E0518C31}">
      <dgm:prSet/>
      <dgm:spPr/>
      <dgm:t>
        <a:bodyPr/>
        <a:lstStyle/>
        <a:p>
          <a:r>
            <a:rPr lang="en-US"/>
            <a:t>Collaboration: Zoom, Teams</a:t>
          </a:r>
        </a:p>
      </dgm:t>
    </dgm:pt>
    <dgm:pt modelId="{F9DEDF2D-0F67-4682-88FE-C5DC6FFBE4A0}" type="parTrans" cxnId="{9C2B336F-46A8-4E26-BB45-9C12A4F54D5A}">
      <dgm:prSet/>
      <dgm:spPr/>
      <dgm:t>
        <a:bodyPr/>
        <a:lstStyle/>
        <a:p>
          <a:endParaRPr lang="en-US"/>
        </a:p>
      </dgm:t>
    </dgm:pt>
    <dgm:pt modelId="{7FAF5887-7EA5-4869-B48A-507253AE69F9}" type="sibTrans" cxnId="{9C2B336F-46A8-4E26-BB45-9C12A4F54D5A}">
      <dgm:prSet/>
      <dgm:spPr/>
      <dgm:t>
        <a:bodyPr/>
        <a:lstStyle/>
        <a:p>
          <a:endParaRPr lang="en-US"/>
        </a:p>
      </dgm:t>
    </dgm:pt>
    <dgm:pt modelId="{5DD2DA39-E4A0-4D0C-8F36-C2285E0FC24C}">
      <dgm:prSet/>
      <dgm:spPr/>
      <dgm:t>
        <a:bodyPr/>
        <a:lstStyle/>
        <a:p>
          <a:r>
            <a:rPr lang="en-US"/>
            <a:t>Models: Level 0 and Level 1 DFD diagrams</a:t>
          </a:r>
        </a:p>
      </dgm:t>
    </dgm:pt>
    <dgm:pt modelId="{AF143A74-28E3-4471-A2E8-C998D6924238}" type="parTrans" cxnId="{B69E3E91-7D6A-431F-B8E4-984DAD6D0225}">
      <dgm:prSet/>
      <dgm:spPr/>
      <dgm:t>
        <a:bodyPr/>
        <a:lstStyle/>
        <a:p>
          <a:endParaRPr lang="en-US"/>
        </a:p>
      </dgm:t>
    </dgm:pt>
    <dgm:pt modelId="{8A80E17A-FD27-47AD-AB97-2760313B56AE}" type="sibTrans" cxnId="{B69E3E91-7D6A-431F-B8E4-984DAD6D0225}">
      <dgm:prSet/>
      <dgm:spPr/>
      <dgm:t>
        <a:bodyPr/>
        <a:lstStyle/>
        <a:p>
          <a:endParaRPr lang="en-US"/>
        </a:p>
      </dgm:t>
    </dgm:pt>
    <dgm:pt modelId="{504FE210-AFF0-43B2-B000-D129097B894B}" type="pres">
      <dgm:prSet presAssocID="{22E0C3A4-BC3E-4310-AEB5-DFBE317EB843}" presName="matrix" presStyleCnt="0">
        <dgm:presLayoutVars>
          <dgm:chMax val="1"/>
          <dgm:dir/>
          <dgm:resizeHandles val="exact"/>
        </dgm:presLayoutVars>
      </dgm:prSet>
      <dgm:spPr/>
    </dgm:pt>
    <dgm:pt modelId="{E5932E54-FFFB-4062-8BBF-8C98CB54288E}" type="pres">
      <dgm:prSet presAssocID="{22E0C3A4-BC3E-4310-AEB5-DFBE317EB843}" presName="diamond" presStyleLbl="bgShp" presStyleIdx="0" presStyleCnt="1"/>
      <dgm:spPr/>
    </dgm:pt>
    <dgm:pt modelId="{D268E415-D536-4A1A-9A54-DE27071D9D40}" type="pres">
      <dgm:prSet presAssocID="{22E0C3A4-BC3E-4310-AEB5-DFBE317EB84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2BF4AF2-B8EE-460E-AED8-B6046F85A12F}" type="pres">
      <dgm:prSet presAssocID="{22E0C3A4-BC3E-4310-AEB5-DFBE317EB84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3FFF7B0-5006-4638-876F-66DF3935B446}" type="pres">
      <dgm:prSet presAssocID="{22E0C3A4-BC3E-4310-AEB5-DFBE317EB84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2D5DFF4-33F6-45A5-B847-7AD46C05B749}" type="pres">
      <dgm:prSet presAssocID="{22E0C3A4-BC3E-4310-AEB5-DFBE317EB84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DAE0432-BBE4-4AAB-BC79-2E97D76322AA}" type="presOf" srcId="{8CFA3874-AFF8-4518-AB51-3BB14774AB16}" destId="{D268E415-D536-4A1A-9A54-DE27071D9D40}" srcOrd="0" destOrd="0" presId="urn:microsoft.com/office/officeart/2005/8/layout/matrix3"/>
    <dgm:cxn modelId="{BBBBD33C-B189-4149-9A68-051440B6F9C3}" srcId="{22E0C3A4-BC3E-4310-AEB5-DFBE317EB843}" destId="{8CFA3874-AFF8-4518-AB51-3BB14774AB16}" srcOrd="0" destOrd="0" parTransId="{55E6D9D2-AA0D-4838-B129-027213641920}" sibTransId="{74F99490-29D8-475A-B688-FCFA8E029674}"/>
    <dgm:cxn modelId="{17F0DD6D-8299-4EEB-9518-57FE4355EA14}" type="presOf" srcId="{CD447ACE-B21D-47F4-B3BC-DF11E0518C31}" destId="{83FFF7B0-5006-4638-876F-66DF3935B446}" srcOrd="0" destOrd="0" presId="urn:microsoft.com/office/officeart/2005/8/layout/matrix3"/>
    <dgm:cxn modelId="{9C2B336F-46A8-4E26-BB45-9C12A4F54D5A}" srcId="{22E0C3A4-BC3E-4310-AEB5-DFBE317EB843}" destId="{CD447ACE-B21D-47F4-B3BC-DF11E0518C31}" srcOrd="2" destOrd="0" parTransId="{F9DEDF2D-0F67-4682-88FE-C5DC6FFBE4A0}" sibTransId="{7FAF5887-7EA5-4869-B48A-507253AE69F9}"/>
    <dgm:cxn modelId="{249B9C71-B453-4D80-B01F-35A242DB2F49}" type="presOf" srcId="{3B7C0419-CD07-40C1-8EA9-8BFEA981C701}" destId="{F2BF4AF2-B8EE-460E-AED8-B6046F85A12F}" srcOrd="0" destOrd="0" presId="urn:microsoft.com/office/officeart/2005/8/layout/matrix3"/>
    <dgm:cxn modelId="{B69E3E91-7D6A-431F-B8E4-984DAD6D0225}" srcId="{22E0C3A4-BC3E-4310-AEB5-DFBE317EB843}" destId="{5DD2DA39-E4A0-4D0C-8F36-C2285E0FC24C}" srcOrd="3" destOrd="0" parTransId="{AF143A74-28E3-4471-A2E8-C998D6924238}" sibTransId="{8A80E17A-FD27-47AD-AB97-2760313B56AE}"/>
    <dgm:cxn modelId="{9E3857A5-FB4F-4B74-AD7D-5C43DC6A6113}" srcId="{22E0C3A4-BC3E-4310-AEB5-DFBE317EB843}" destId="{3B7C0419-CD07-40C1-8EA9-8BFEA981C701}" srcOrd="1" destOrd="0" parTransId="{E4157266-11F1-497F-9E41-B697B83B03AB}" sibTransId="{DA8A7FC4-1502-41AD-B7D0-A690A9E50C6C}"/>
    <dgm:cxn modelId="{F78D24C6-482F-4BA0-B86C-F55CAE2FBD12}" type="presOf" srcId="{5DD2DA39-E4A0-4D0C-8F36-C2285E0FC24C}" destId="{92D5DFF4-33F6-45A5-B847-7AD46C05B749}" srcOrd="0" destOrd="0" presId="urn:microsoft.com/office/officeart/2005/8/layout/matrix3"/>
    <dgm:cxn modelId="{926D2ED1-31FC-4CE4-BCD7-D1EAE657B282}" type="presOf" srcId="{22E0C3A4-BC3E-4310-AEB5-DFBE317EB843}" destId="{504FE210-AFF0-43B2-B000-D129097B894B}" srcOrd="0" destOrd="0" presId="urn:microsoft.com/office/officeart/2005/8/layout/matrix3"/>
    <dgm:cxn modelId="{7D2C8E27-C5E0-47D2-96D5-AD741B3E6670}" type="presParOf" srcId="{504FE210-AFF0-43B2-B000-D129097B894B}" destId="{E5932E54-FFFB-4062-8BBF-8C98CB54288E}" srcOrd="0" destOrd="0" presId="urn:microsoft.com/office/officeart/2005/8/layout/matrix3"/>
    <dgm:cxn modelId="{F85F89F8-47E9-4C1D-9011-443C3A61B3A8}" type="presParOf" srcId="{504FE210-AFF0-43B2-B000-D129097B894B}" destId="{D268E415-D536-4A1A-9A54-DE27071D9D40}" srcOrd="1" destOrd="0" presId="urn:microsoft.com/office/officeart/2005/8/layout/matrix3"/>
    <dgm:cxn modelId="{BC33139F-4F50-4486-847B-B694C8BD97B3}" type="presParOf" srcId="{504FE210-AFF0-43B2-B000-D129097B894B}" destId="{F2BF4AF2-B8EE-460E-AED8-B6046F85A12F}" srcOrd="2" destOrd="0" presId="urn:microsoft.com/office/officeart/2005/8/layout/matrix3"/>
    <dgm:cxn modelId="{DE1EA015-0E4B-4233-9EBF-8F64245B2E61}" type="presParOf" srcId="{504FE210-AFF0-43B2-B000-D129097B894B}" destId="{83FFF7B0-5006-4638-876F-66DF3935B446}" srcOrd="3" destOrd="0" presId="urn:microsoft.com/office/officeart/2005/8/layout/matrix3"/>
    <dgm:cxn modelId="{2D96C48B-6A1C-4501-ADF1-07F031525CE0}" type="presParOf" srcId="{504FE210-AFF0-43B2-B000-D129097B894B}" destId="{92D5DFF4-33F6-45A5-B847-7AD46C05B74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ACB8BB-AD26-45F8-A150-FC626001E0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B07008-2758-4844-A91F-40AA4BDB8F7E}">
      <dgm:prSet/>
      <dgm:spPr/>
      <dgm:t>
        <a:bodyPr/>
        <a:lstStyle/>
        <a:p>
          <a:r>
            <a:rPr lang="en-US"/>
            <a:t>• Endpoints for inventory, users, and orders</a:t>
          </a:r>
        </a:p>
      </dgm:t>
    </dgm:pt>
    <dgm:pt modelId="{BCA1CB13-A284-4D35-801E-58C9C8157D8E}" type="parTrans" cxnId="{4207BF9D-03DE-4552-BE48-7294DB815430}">
      <dgm:prSet/>
      <dgm:spPr/>
      <dgm:t>
        <a:bodyPr/>
        <a:lstStyle/>
        <a:p>
          <a:endParaRPr lang="en-US"/>
        </a:p>
      </dgm:t>
    </dgm:pt>
    <dgm:pt modelId="{DA6EB888-7721-42EA-BB1C-A7A43231A943}" type="sibTrans" cxnId="{4207BF9D-03DE-4552-BE48-7294DB815430}">
      <dgm:prSet/>
      <dgm:spPr/>
      <dgm:t>
        <a:bodyPr/>
        <a:lstStyle/>
        <a:p>
          <a:endParaRPr lang="en-US"/>
        </a:p>
      </dgm:t>
    </dgm:pt>
    <dgm:pt modelId="{8160358F-FD75-4EC8-8516-963212AD9C8C}">
      <dgm:prSet/>
      <dgm:spPr/>
      <dgm:t>
        <a:bodyPr/>
        <a:lstStyle/>
        <a:p>
          <a:r>
            <a:rPr lang="en-US"/>
            <a:t>• Built using Django REST Framework</a:t>
          </a:r>
        </a:p>
      </dgm:t>
    </dgm:pt>
    <dgm:pt modelId="{9D8B874A-D763-4208-84C7-DF551A288EC6}" type="parTrans" cxnId="{C925BC43-FF14-4CE2-A379-A24EEBFA2C0F}">
      <dgm:prSet/>
      <dgm:spPr/>
      <dgm:t>
        <a:bodyPr/>
        <a:lstStyle/>
        <a:p>
          <a:endParaRPr lang="en-US"/>
        </a:p>
      </dgm:t>
    </dgm:pt>
    <dgm:pt modelId="{DC0E181C-C6BF-4B5E-AE19-33EDE7CBAF1F}" type="sibTrans" cxnId="{C925BC43-FF14-4CE2-A379-A24EEBFA2C0F}">
      <dgm:prSet/>
      <dgm:spPr/>
      <dgm:t>
        <a:bodyPr/>
        <a:lstStyle/>
        <a:p>
          <a:endParaRPr lang="en-US"/>
        </a:p>
      </dgm:t>
    </dgm:pt>
    <dgm:pt modelId="{0E32490D-52DE-4B57-9832-3239E42A2F57}">
      <dgm:prSet/>
      <dgm:spPr/>
      <dgm:t>
        <a:bodyPr/>
        <a:lstStyle/>
        <a:p>
          <a:r>
            <a:rPr lang="en-US"/>
            <a:t>• Secure authentication and authorization</a:t>
          </a:r>
        </a:p>
      </dgm:t>
    </dgm:pt>
    <dgm:pt modelId="{A6EE9BEA-CE2B-4F20-95F0-9D44D0658D11}" type="parTrans" cxnId="{DD7C49E8-CEB2-4EB0-9521-AF2BCA1873F4}">
      <dgm:prSet/>
      <dgm:spPr/>
      <dgm:t>
        <a:bodyPr/>
        <a:lstStyle/>
        <a:p>
          <a:endParaRPr lang="en-US"/>
        </a:p>
      </dgm:t>
    </dgm:pt>
    <dgm:pt modelId="{6AA678F0-8BC8-49E0-8A5A-6F81797CC456}" type="sibTrans" cxnId="{DD7C49E8-CEB2-4EB0-9521-AF2BCA1873F4}">
      <dgm:prSet/>
      <dgm:spPr/>
      <dgm:t>
        <a:bodyPr/>
        <a:lstStyle/>
        <a:p>
          <a:endParaRPr lang="en-US"/>
        </a:p>
      </dgm:t>
    </dgm:pt>
    <dgm:pt modelId="{7221DD46-F2D5-4331-8BD2-FAF82CEB5B3E}" type="pres">
      <dgm:prSet presAssocID="{8BACB8BB-AD26-45F8-A150-FC626001E02A}" presName="root" presStyleCnt="0">
        <dgm:presLayoutVars>
          <dgm:dir/>
          <dgm:resizeHandles val="exact"/>
        </dgm:presLayoutVars>
      </dgm:prSet>
      <dgm:spPr/>
    </dgm:pt>
    <dgm:pt modelId="{4717FCC8-8765-4073-94F2-1ED7A9C1D3CC}" type="pres">
      <dgm:prSet presAssocID="{10B07008-2758-4844-A91F-40AA4BDB8F7E}" presName="compNode" presStyleCnt="0"/>
      <dgm:spPr/>
    </dgm:pt>
    <dgm:pt modelId="{8FD86B5B-C76C-4919-959F-CF2BA4AD502A}" type="pres">
      <dgm:prSet presAssocID="{10B07008-2758-4844-A91F-40AA4BDB8F7E}" presName="bgRect" presStyleLbl="bgShp" presStyleIdx="0" presStyleCnt="3"/>
      <dgm:spPr/>
    </dgm:pt>
    <dgm:pt modelId="{A1883FD0-3562-41D4-A184-45A312B34B86}" type="pres">
      <dgm:prSet presAssocID="{10B07008-2758-4844-A91F-40AA4BDB8F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3A5EF6EE-C299-4292-B25C-F898DADDC702}" type="pres">
      <dgm:prSet presAssocID="{10B07008-2758-4844-A91F-40AA4BDB8F7E}" presName="spaceRect" presStyleCnt="0"/>
      <dgm:spPr/>
    </dgm:pt>
    <dgm:pt modelId="{ECF5164F-A91E-4835-9531-CBB6EF58125B}" type="pres">
      <dgm:prSet presAssocID="{10B07008-2758-4844-A91F-40AA4BDB8F7E}" presName="parTx" presStyleLbl="revTx" presStyleIdx="0" presStyleCnt="3">
        <dgm:presLayoutVars>
          <dgm:chMax val="0"/>
          <dgm:chPref val="0"/>
        </dgm:presLayoutVars>
      </dgm:prSet>
      <dgm:spPr/>
    </dgm:pt>
    <dgm:pt modelId="{D8A57857-3E3C-417A-BC14-1AB8465189C3}" type="pres">
      <dgm:prSet presAssocID="{DA6EB888-7721-42EA-BB1C-A7A43231A943}" presName="sibTrans" presStyleCnt="0"/>
      <dgm:spPr/>
    </dgm:pt>
    <dgm:pt modelId="{4E513A3F-8103-4A6E-BFF7-706D89B7FB3E}" type="pres">
      <dgm:prSet presAssocID="{8160358F-FD75-4EC8-8516-963212AD9C8C}" presName="compNode" presStyleCnt="0"/>
      <dgm:spPr/>
    </dgm:pt>
    <dgm:pt modelId="{DCB7FCA3-80FB-4EAE-8AFF-9C0AF67B7DBF}" type="pres">
      <dgm:prSet presAssocID="{8160358F-FD75-4EC8-8516-963212AD9C8C}" presName="bgRect" presStyleLbl="bgShp" presStyleIdx="1" presStyleCnt="3"/>
      <dgm:spPr/>
    </dgm:pt>
    <dgm:pt modelId="{44367918-EB28-4B6B-A3F7-C5B51F4C737B}" type="pres">
      <dgm:prSet presAssocID="{8160358F-FD75-4EC8-8516-963212AD9C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 with solid fill"/>
        </a:ext>
      </dgm:extLst>
    </dgm:pt>
    <dgm:pt modelId="{18AE779B-7AE3-43BD-B29A-4D3D1D13439B}" type="pres">
      <dgm:prSet presAssocID="{8160358F-FD75-4EC8-8516-963212AD9C8C}" presName="spaceRect" presStyleCnt="0"/>
      <dgm:spPr/>
    </dgm:pt>
    <dgm:pt modelId="{33A758DD-B0DB-4D57-97AF-7721EBBCF1BE}" type="pres">
      <dgm:prSet presAssocID="{8160358F-FD75-4EC8-8516-963212AD9C8C}" presName="parTx" presStyleLbl="revTx" presStyleIdx="1" presStyleCnt="3">
        <dgm:presLayoutVars>
          <dgm:chMax val="0"/>
          <dgm:chPref val="0"/>
        </dgm:presLayoutVars>
      </dgm:prSet>
      <dgm:spPr/>
    </dgm:pt>
    <dgm:pt modelId="{A948CAD2-2E96-40E4-8923-D53D2AB0FD0D}" type="pres">
      <dgm:prSet presAssocID="{DC0E181C-C6BF-4B5E-AE19-33EDE7CBAF1F}" presName="sibTrans" presStyleCnt="0"/>
      <dgm:spPr/>
    </dgm:pt>
    <dgm:pt modelId="{26D57814-DDC8-43BC-9544-1ABAA031B7F5}" type="pres">
      <dgm:prSet presAssocID="{0E32490D-52DE-4B57-9832-3239E42A2F57}" presName="compNode" presStyleCnt="0"/>
      <dgm:spPr/>
    </dgm:pt>
    <dgm:pt modelId="{3EEE7291-1ECA-4F36-9A4B-7E410EED28CB}" type="pres">
      <dgm:prSet presAssocID="{0E32490D-52DE-4B57-9832-3239E42A2F57}" presName="bgRect" presStyleLbl="bgShp" presStyleIdx="2" presStyleCnt="3"/>
      <dgm:spPr/>
    </dgm:pt>
    <dgm:pt modelId="{2B12330E-08CC-465E-9404-91CA9B8DE74A}" type="pres">
      <dgm:prSet presAssocID="{0E32490D-52DE-4B57-9832-3239E42A2F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92B2167-E91A-41C2-A22C-47AE9A1B6855}" type="pres">
      <dgm:prSet presAssocID="{0E32490D-52DE-4B57-9832-3239E42A2F57}" presName="spaceRect" presStyleCnt="0"/>
      <dgm:spPr/>
    </dgm:pt>
    <dgm:pt modelId="{E008FC00-3450-48F4-9916-7B82BA7CA2B4}" type="pres">
      <dgm:prSet presAssocID="{0E32490D-52DE-4B57-9832-3239E42A2F5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36E262B-F0DC-46F1-A0A9-513E93297D81}" type="presOf" srcId="{10B07008-2758-4844-A91F-40AA4BDB8F7E}" destId="{ECF5164F-A91E-4835-9531-CBB6EF58125B}" srcOrd="0" destOrd="0" presId="urn:microsoft.com/office/officeart/2018/2/layout/IconVerticalSolidList"/>
    <dgm:cxn modelId="{C925BC43-FF14-4CE2-A379-A24EEBFA2C0F}" srcId="{8BACB8BB-AD26-45F8-A150-FC626001E02A}" destId="{8160358F-FD75-4EC8-8516-963212AD9C8C}" srcOrd="1" destOrd="0" parTransId="{9D8B874A-D763-4208-84C7-DF551A288EC6}" sibTransId="{DC0E181C-C6BF-4B5E-AE19-33EDE7CBAF1F}"/>
    <dgm:cxn modelId="{0DB51353-505D-4598-9626-2E9CD8E6E9C6}" type="presOf" srcId="{0E32490D-52DE-4B57-9832-3239E42A2F57}" destId="{E008FC00-3450-48F4-9916-7B82BA7CA2B4}" srcOrd="0" destOrd="0" presId="urn:microsoft.com/office/officeart/2018/2/layout/IconVerticalSolidList"/>
    <dgm:cxn modelId="{96D11F77-45C4-4D53-BEC5-E9B69985532C}" type="presOf" srcId="{8BACB8BB-AD26-45F8-A150-FC626001E02A}" destId="{7221DD46-F2D5-4331-8BD2-FAF82CEB5B3E}" srcOrd="0" destOrd="0" presId="urn:microsoft.com/office/officeart/2018/2/layout/IconVerticalSolidList"/>
    <dgm:cxn modelId="{EE80449B-728C-4F62-A038-F997B525AC1C}" type="presOf" srcId="{8160358F-FD75-4EC8-8516-963212AD9C8C}" destId="{33A758DD-B0DB-4D57-97AF-7721EBBCF1BE}" srcOrd="0" destOrd="0" presId="urn:microsoft.com/office/officeart/2018/2/layout/IconVerticalSolidList"/>
    <dgm:cxn modelId="{4207BF9D-03DE-4552-BE48-7294DB815430}" srcId="{8BACB8BB-AD26-45F8-A150-FC626001E02A}" destId="{10B07008-2758-4844-A91F-40AA4BDB8F7E}" srcOrd="0" destOrd="0" parTransId="{BCA1CB13-A284-4D35-801E-58C9C8157D8E}" sibTransId="{DA6EB888-7721-42EA-BB1C-A7A43231A943}"/>
    <dgm:cxn modelId="{DD7C49E8-CEB2-4EB0-9521-AF2BCA1873F4}" srcId="{8BACB8BB-AD26-45F8-A150-FC626001E02A}" destId="{0E32490D-52DE-4B57-9832-3239E42A2F57}" srcOrd="2" destOrd="0" parTransId="{A6EE9BEA-CE2B-4F20-95F0-9D44D0658D11}" sibTransId="{6AA678F0-8BC8-49E0-8A5A-6F81797CC456}"/>
    <dgm:cxn modelId="{F6A50134-BD11-4DB7-B8FC-92DAB170BCB1}" type="presParOf" srcId="{7221DD46-F2D5-4331-8BD2-FAF82CEB5B3E}" destId="{4717FCC8-8765-4073-94F2-1ED7A9C1D3CC}" srcOrd="0" destOrd="0" presId="urn:microsoft.com/office/officeart/2018/2/layout/IconVerticalSolidList"/>
    <dgm:cxn modelId="{52968C6F-B152-40A9-8D9B-043D1EFB67AC}" type="presParOf" srcId="{4717FCC8-8765-4073-94F2-1ED7A9C1D3CC}" destId="{8FD86B5B-C76C-4919-959F-CF2BA4AD502A}" srcOrd="0" destOrd="0" presId="urn:microsoft.com/office/officeart/2018/2/layout/IconVerticalSolidList"/>
    <dgm:cxn modelId="{58B4C0BF-7CB2-4C34-B4D0-F66C8E218F37}" type="presParOf" srcId="{4717FCC8-8765-4073-94F2-1ED7A9C1D3CC}" destId="{A1883FD0-3562-41D4-A184-45A312B34B86}" srcOrd="1" destOrd="0" presId="urn:microsoft.com/office/officeart/2018/2/layout/IconVerticalSolidList"/>
    <dgm:cxn modelId="{CE902355-6C80-4E08-BFDE-615FDA404074}" type="presParOf" srcId="{4717FCC8-8765-4073-94F2-1ED7A9C1D3CC}" destId="{3A5EF6EE-C299-4292-B25C-F898DADDC702}" srcOrd="2" destOrd="0" presId="urn:microsoft.com/office/officeart/2018/2/layout/IconVerticalSolidList"/>
    <dgm:cxn modelId="{B4B95D46-906E-45DF-96E0-AA425BF19107}" type="presParOf" srcId="{4717FCC8-8765-4073-94F2-1ED7A9C1D3CC}" destId="{ECF5164F-A91E-4835-9531-CBB6EF58125B}" srcOrd="3" destOrd="0" presId="urn:microsoft.com/office/officeart/2018/2/layout/IconVerticalSolidList"/>
    <dgm:cxn modelId="{F5608EF8-9784-45F0-8C72-D5F61296B72F}" type="presParOf" srcId="{7221DD46-F2D5-4331-8BD2-FAF82CEB5B3E}" destId="{D8A57857-3E3C-417A-BC14-1AB8465189C3}" srcOrd="1" destOrd="0" presId="urn:microsoft.com/office/officeart/2018/2/layout/IconVerticalSolidList"/>
    <dgm:cxn modelId="{6BB8E4C5-B8D0-478E-B0AA-15E2DFE5A78A}" type="presParOf" srcId="{7221DD46-F2D5-4331-8BD2-FAF82CEB5B3E}" destId="{4E513A3F-8103-4A6E-BFF7-706D89B7FB3E}" srcOrd="2" destOrd="0" presId="urn:microsoft.com/office/officeart/2018/2/layout/IconVerticalSolidList"/>
    <dgm:cxn modelId="{060C1444-4510-43E9-9A80-4E0A053A9491}" type="presParOf" srcId="{4E513A3F-8103-4A6E-BFF7-706D89B7FB3E}" destId="{DCB7FCA3-80FB-4EAE-8AFF-9C0AF67B7DBF}" srcOrd="0" destOrd="0" presId="urn:microsoft.com/office/officeart/2018/2/layout/IconVerticalSolidList"/>
    <dgm:cxn modelId="{410D076E-34A4-45D3-8F38-3B4CE144788A}" type="presParOf" srcId="{4E513A3F-8103-4A6E-BFF7-706D89B7FB3E}" destId="{44367918-EB28-4B6B-A3F7-C5B51F4C737B}" srcOrd="1" destOrd="0" presId="urn:microsoft.com/office/officeart/2018/2/layout/IconVerticalSolidList"/>
    <dgm:cxn modelId="{E124A671-C8DE-4264-ADD3-95D9B7A64192}" type="presParOf" srcId="{4E513A3F-8103-4A6E-BFF7-706D89B7FB3E}" destId="{18AE779B-7AE3-43BD-B29A-4D3D1D13439B}" srcOrd="2" destOrd="0" presId="urn:microsoft.com/office/officeart/2018/2/layout/IconVerticalSolidList"/>
    <dgm:cxn modelId="{57BA6398-1104-4407-A463-60C652FB36F0}" type="presParOf" srcId="{4E513A3F-8103-4A6E-BFF7-706D89B7FB3E}" destId="{33A758DD-B0DB-4D57-97AF-7721EBBCF1BE}" srcOrd="3" destOrd="0" presId="urn:microsoft.com/office/officeart/2018/2/layout/IconVerticalSolidList"/>
    <dgm:cxn modelId="{25B1DE1A-74B5-4B47-818B-F054BB15E107}" type="presParOf" srcId="{7221DD46-F2D5-4331-8BD2-FAF82CEB5B3E}" destId="{A948CAD2-2E96-40E4-8923-D53D2AB0FD0D}" srcOrd="3" destOrd="0" presId="urn:microsoft.com/office/officeart/2018/2/layout/IconVerticalSolidList"/>
    <dgm:cxn modelId="{CAEE838F-22FB-4059-930D-36BB0C4A7B0C}" type="presParOf" srcId="{7221DD46-F2D5-4331-8BD2-FAF82CEB5B3E}" destId="{26D57814-DDC8-43BC-9544-1ABAA031B7F5}" srcOrd="4" destOrd="0" presId="urn:microsoft.com/office/officeart/2018/2/layout/IconVerticalSolidList"/>
    <dgm:cxn modelId="{0074598F-9B9D-4E0E-A81E-FAC19CA76579}" type="presParOf" srcId="{26D57814-DDC8-43BC-9544-1ABAA031B7F5}" destId="{3EEE7291-1ECA-4F36-9A4B-7E410EED28CB}" srcOrd="0" destOrd="0" presId="urn:microsoft.com/office/officeart/2018/2/layout/IconVerticalSolidList"/>
    <dgm:cxn modelId="{81D2F6A6-703A-4760-94B1-5631654FFC5F}" type="presParOf" srcId="{26D57814-DDC8-43BC-9544-1ABAA031B7F5}" destId="{2B12330E-08CC-465E-9404-91CA9B8DE74A}" srcOrd="1" destOrd="0" presId="urn:microsoft.com/office/officeart/2018/2/layout/IconVerticalSolidList"/>
    <dgm:cxn modelId="{2C2C7C1C-2971-4B36-8A20-5C8E376E7034}" type="presParOf" srcId="{26D57814-DDC8-43BC-9544-1ABAA031B7F5}" destId="{D92B2167-E91A-41C2-A22C-47AE9A1B6855}" srcOrd="2" destOrd="0" presId="urn:microsoft.com/office/officeart/2018/2/layout/IconVerticalSolidList"/>
    <dgm:cxn modelId="{6A14F59A-1C03-4892-99BA-FEC5DF638112}" type="presParOf" srcId="{26D57814-DDC8-43BC-9544-1ABAA031B7F5}" destId="{E008FC00-3450-48F4-9916-7B82BA7CA2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BD32F3-B07E-4D1D-99DC-0CE26FF5E0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43946F-D955-4634-A72D-73AB1D4F8E1A}">
      <dgm:prSet/>
      <dgm:spPr/>
      <dgm:t>
        <a:bodyPr/>
        <a:lstStyle/>
        <a:p>
          <a:r>
            <a:rPr lang="en-US"/>
            <a:t>• Models: Products, Orders, Users, Sales</a:t>
          </a:r>
        </a:p>
      </dgm:t>
    </dgm:pt>
    <dgm:pt modelId="{A39BF631-0698-4A2E-8E77-FA335EF50D07}" type="parTrans" cxnId="{6F66A01E-DD40-4105-94FD-EB3900BEE6F2}">
      <dgm:prSet/>
      <dgm:spPr/>
      <dgm:t>
        <a:bodyPr/>
        <a:lstStyle/>
        <a:p>
          <a:endParaRPr lang="en-US"/>
        </a:p>
      </dgm:t>
    </dgm:pt>
    <dgm:pt modelId="{689FFD7D-6AA1-497C-9E2E-46B07B74AE81}" type="sibTrans" cxnId="{6F66A01E-DD40-4105-94FD-EB3900BEE6F2}">
      <dgm:prSet/>
      <dgm:spPr/>
      <dgm:t>
        <a:bodyPr/>
        <a:lstStyle/>
        <a:p>
          <a:endParaRPr lang="en-US"/>
        </a:p>
      </dgm:t>
    </dgm:pt>
    <dgm:pt modelId="{8B73492B-0A99-4081-A755-88D17BE4EE63}">
      <dgm:prSet/>
      <dgm:spPr/>
      <dgm:t>
        <a:bodyPr/>
        <a:lstStyle/>
        <a:p>
          <a:r>
            <a:rPr lang="en-US"/>
            <a:t>• Create and apply migrations</a:t>
          </a:r>
        </a:p>
      </dgm:t>
    </dgm:pt>
    <dgm:pt modelId="{9B7E3134-D1BF-4C1B-AACA-EF114FC6E478}" type="parTrans" cxnId="{EA036275-E31B-47A9-BF12-D5BC29333AA6}">
      <dgm:prSet/>
      <dgm:spPr/>
      <dgm:t>
        <a:bodyPr/>
        <a:lstStyle/>
        <a:p>
          <a:endParaRPr lang="en-US"/>
        </a:p>
      </dgm:t>
    </dgm:pt>
    <dgm:pt modelId="{B1402FC4-AD31-436D-893E-4FBB79EEF779}" type="sibTrans" cxnId="{EA036275-E31B-47A9-BF12-D5BC29333AA6}">
      <dgm:prSet/>
      <dgm:spPr/>
      <dgm:t>
        <a:bodyPr/>
        <a:lstStyle/>
        <a:p>
          <a:endParaRPr lang="en-US"/>
        </a:p>
      </dgm:t>
    </dgm:pt>
    <dgm:pt modelId="{9CD213B5-8339-4A37-8B8C-47A2ACC47BFA}" type="pres">
      <dgm:prSet presAssocID="{4EBD32F3-B07E-4D1D-99DC-0CE26FF5E088}" presName="root" presStyleCnt="0">
        <dgm:presLayoutVars>
          <dgm:dir/>
          <dgm:resizeHandles val="exact"/>
        </dgm:presLayoutVars>
      </dgm:prSet>
      <dgm:spPr/>
    </dgm:pt>
    <dgm:pt modelId="{82B84AAF-1E4A-46DC-A83D-454F3E50426A}" type="pres">
      <dgm:prSet presAssocID="{CF43946F-D955-4634-A72D-73AB1D4F8E1A}" presName="compNode" presStyleCnt="0"/>
      <dgm:spPr/>
    </dgm:pt>
    <dgm:pt modelId="{2993F83F-82F9-4C86-B9BA-ED917A41C329}" type="pres">
      <dgm:prSet presAssocID="{CF43946F-D955-4634-A72D-73AB1D4F8E1A}" presName="bgRect" presStyleLbl="bgShp" presStyleIdx="0" presStyleCnt="2" custLinFactNeighborX="-73" custLinFactNeighborY="2733"/>
      <dgm:spPr/>
    </dgm:pt>
    <dgm:pt modelId="{519EEB09-FF97-4DB5-9F8C-3F8AFCA01C9B}" type="pres">
      <dgm:prSet presAssocID="{CF43946F-D955-4634-A72D-73AB1D4F8E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rch Inventory outline"/>
        </a:ext>
      </dgm:extLst>
    </dgm:pt>
    <dgm:pt modelId="{CC390849-E099-413A-8D8E-25A7CDD5749E}" type="pres">
      <dgm:prSet presAssocID="{CF43946F-D955-4634-A72D-73AB1D4F8E1A}" presName="spaceRect" presStyleCnt="0"/>
      <dgm:spPr/>
    </dgm:pt>
    <dgm:pt modelId="{60BACDEF-89F6-401C-AF48-C143232F951A}" type="pres">
      <dgm:prSet presAssocID="{CF43946F-D955-4634-A72D-73AB1D4F8E1A}" presName="parTx" presStyleLbl="revTx" presStyleIdx="0" presStyleCnt="2">
        <dgm:presLayoutVars>
          <dgm:chMax val="0"/>
          <dgm:chPref val="0"/>
        </dgm:presLayoutVars>
      </dgm:prSet>
      <dgm:spPr/>
    </dgm:pt>
    <dgm:pt modelId="{3908C88B-8CEA-4431-9790-03EFCFF7E073}" type="pres">
      <dgm:prSet presAssocID="{689FFD7D-6AA1-497C-9E2E-46B07B74AE81}" presName="sibTrans" presStyleCnt="0"/>
      <dgm:spPr/>
    </dgm:pt>
    <dgm:pt modelId="{81D4F39C-39A6-4576-ACC3-D194280A53A6}" type="pres">
      <dgm:prSet presAssocID="{8B73492B-0A99-4081-A755-88D17BE4EE63}" presName="compNode" presStyleCnt="0"/>
      <dgm:spPr/>
    </dgm:pt>
    <dgm:pt modelId="{DBB4ED3D-DBC7-42A9-8DAC-06DF1CF069FC}" type="pres">
      <dgm:prSet presAssocID="{8B73492B-0A99-4081-A755-88D17BE4EE63}" presName="bgRect" presStyleLbl="bgShp" presStyleIdx="1" presStyleCnt="2"/>
      <dgm:spPr/>
    </dgm:pt>
    <dgm:pt modelId="{815E70A1-EE09-442B-A7A5-AA7572EB4A13}" type="pres">
      <dgm:prSet presAssocID="{8B73492B-0A99-4081-A755-88D17BE4EE6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63C41663-97F2-46D4-B8D8-6AFDCC1A6F44}" type="pres">
      <dgm:prSet presAssocID="{8B73492B-0A99-4081-A755-88D17BE4EE63}" presName="spaceRect" presStyleCnt="0"/>
      <dgm:spPr/>
    </dgm:pt>
    <dgm:pt modelId="{345DDFB6-28EE-45B4-8D6E-A4BB53579BD7}" type="pres">
      <dgm:prSet presAssocID="{8B73492B-0A99-4081-A755-88D17BE4EE6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C28C81D-ED7C-4A08-BB14-5AD2B95BA9A9}" type="presOf" srcId="{CF43946F-D955-4634-A72D-73AB1D4F8E1A}" destId="{60BACDEF-89F6-401C-AF48-C143232F951A}" srcOrd="0" destOrd="0" presId="urn:microsoft.com/office/officeart/2018/2/layout/IconVerticalSolidList"/>
    <dgm:cxn modelId="{6F66A01E-DD40-4105-94FD-EB3900BEE6F2}" srcId="{4EBD32F3-B07E-4D1D-99DC-0CE26FF5E088}" destId="{CF43946F-D955-4634-A72D-73AB1D4F8E1A}" srcOrd="0" destOrd="0" parTransId="{A39BF631-0698-4A2E-8E77-FA335EF50D07}" sibTransId="{689FFD7D-6AA1-497C-9E2E-46B07B74AE81}"/>
    <dgm:cxn modelId="{EA036275-E31B-47A9-BF12-D5BC29333AA6}" srcId="{4EBD32F3-B07E-4D1D-99DC-0CE26FF5E088}" destId="{8B73492B-0A99-4081-A755-88D17BE4EE63}" srcOrd="1" destOrd="0" parTransId="{9B7E3134-D1BF-4C1B-AACA-EF114FC6E478}" sibTransId="{B1402FC4-AD31-436D-893E-4FBB79EEF779}"/>
    <dgm:cxn modelId="{0C42B075-0B39-47BF-9469-7A7234226E72}" type="presOf" srcId="{4EBD32F3-B07E-4D1D-99DC-0CE26FF5E088}" destId="{9CD213B5-8339-4A37-8B8C-47A2ACC47BFA}" srcOrd="0" destOrd="0" presId="urn:microsoft.com/office/officeart/2018/2/layout/IconVerticalSolidList"/>
    <dgm:cxn modelId="{620B6CF5-867E-4FED-8D91-E674D06CF8D5}" type="presOf" srcId="{8B73492B-0A99-4081-A755-88D17BE4EE63}" destId="{345DDFB6-28EE-45B4-8D6E-A4BB53579BD7}" srcOrd="0" destOrd="0" presId="urn:microsoft.com/office/officeart/2018/2/layout/IconVerticalSolidList"/>
    <dgm:cxn modelId="{DBD5FAAE-B0CD-4D20-8692-1706AA092650}" type="presParOf" srcId="{9CD213B5-8339-4A37-8B8C-47A2ACC47BFA}" destId="{82B84AAF-1E4A-46DC-A83D-454F3E50426A}" srcOrd="0" destOrd="0" presId="urn:microsoft.com/office/officeart/2018/2/layout/IconVerticalSolidList"/>
    <dgm:cxn modelId="{617DE549-7E2E-410B-8628-71A197019176}" type="presParOf" srcId="{82B84AAF-1E4A-46DC-A83D-454F3E50426A}" destId="{2993F83F-82F9-4C86-B9BA-ED917A41C329}" srcOrd="0" destOrd="0" presId="urn:microsoft.com/office/officeart/2018/2/layout/IconVerticalSolidList"/>
    <dgm:cxn modelId="{AF65E7B1-0D1C-40A1-AA46-337B87869F3A}" type="presParOf" srcId="{82B84AAF-1E4A-46DC-A83D-454F3E50426A}" destId="{519EEB09-FF97-4DB5-9F8C-3F8AFCA01C9B}" srcOrd="1" destOrd="0" presId="urn:microsoft.com/office/officeart/2018/2/layout/IconVerticalSolidList"/>
    <dgm:cxn modelId="{1D6D18DC-1B31-48B5-B9C4-6A1B604C2481}" type="presParOf" srcId="{82B84AAF-1E4A-46DC-A83D-454F3E50426A}" destId="{CC390849-E099-413A-8D8E-25A7CDD5749E}" srcOrd="2" destOrd="0" presId="urn:microsoft.com/office/officeart/2018/2/layout/IconVerticalSolidList"/>
    <dgm:cxn modelId="{42FE8337-F922-424D-9309-C1E87317B4F6}" type="presParOf" srcId="{82B84AAF-1E4A-46DC-A83D-454F3E50426A}" destId="{60BACDEF-89F6-401C-AF48-C143232F951A}" srcOrd="3" destOrd="0" presId="urn:microsoft.com/office/officeart/2018/2/layout/IconVerticalSolidList"/>
    <dgm:cxn modelId="{C8639E57-F5B4-4D8F-ACA2-E259EA84747B}" type="presParOf" srcId="{9CD213B5-8339-4A37-8B8C-47A2ACC47BFA}" destId="{3908C88B-8CEA-4431-9790-03EFCFF7E073}" srcOrd="1" destOrd="0" presId="urn:microsoft.com/office/officeart/2018/2/layout/IconVerticalSolidList"/>
    <dgm:cxn modelId="{580E309D-2919-4426-A3CF-15A1CC7EF0A7}" type="presParOf" srcId="{9CD213B5-8339-4A37-8B8C-47A2ACC47BFA}" destId="{81D4F39C-39A6-4576-ACC3-D194280A53A6}" srcOrd="2" destOrd="0" presId="urn:microsoft.com/office/officeart/2018/2/layout/IconVerticalSolidList"/>
    <dgm:cxn modelId="{955A0CFA-F608-47DC-8D7E-C77588F123FC}" type="presParOf" srcId="{81D4F39C-39A6-4576-ACC3-D194280A53A6}" destId="{DBB4ED3D-DBC7-42A9-8DAC-06DF1CF069FC}" srcOrd="0" destOrd="0" presId="urn:microsoft.com/office/officeart/2018/2/layout/IconVerticalSolidList"/>
    <dgm:cxn modelId="{5CB13732-E5F0-479E-A6DD-7851AB89F24F}" type="presParOf" srcId="{81D4F39C-39A6-4576-ACC3-D194280A53A6}" destId="{815E70A1-EE09-442B-A7A5-AA7572EB4A13}" srcOrd="1" destOrd="0" presId="urn:microsoft.com/office/officeart/2018/2/layout/IconVerticalSolidList"/>
    <dgm:cxn modelId="{59372921-CB6D-498E-A3E6-37066F05D6C3}" type="presParOf" srcId="{81D4F39C-39A6-4576-ACC3-D194280A53A6}" destId="{63C41663-97F2-46D4-B8D8-6AFDCC1A6F44}" srcOrd="2" destOrd="0" presId="urn:microsoft.com/office/officeart/2018/2/layout/IconVerticalSolidList"/>
    <dgm:cxn modelId="{C7511026-79BD-43CF-84FC-DF932A8C3502}" type="presParOf" srcId="{81D4F39C-39A6-4576-ACC3-D194280A53A6}" destId="{345DDFB6-28EE-45B4-8D6E-A4BB53579B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3170A5-8C8F-452A-82E0-D9A063CEF0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1DA692-60EC-4AF1-83C9-0379FD7DA3FA}">
      <dgm:prSet/>
      <dgm:spPr/>
      <dgm:t>
        <a:bodyPr/>
        <a:lstStyle/>
        <a:p>
          <a:r>
            <a:rPr lang="en-US"/>
            <a:t>• Real-time stock updates and notifications</a:t>
          </a:r>
        </a:p>
      </dgm:t>
    </dgm:pt>
    <dgm:pt modelId="{B4533AC4-22C0-4BE1-A948-6D16C711C38D}" type="parTrans" cxnId="{B2241F0E-FFB8-419E-B575-CDF14CF6BD7C}">
      <dgm:prSet/>
      <dgm:spPr/>
      <dgm:t>
        <a:bodyPr/>
        <a:lstStyle/>
        <a:p>
          <a:endParaRPr lang="en-US"/>
        </a:p>
      </dgm:t>
    </dgm:pt>
    <dgm:pt modelId="{35F57226-BDEF-4901-B771-947116560A88}" type="sibTrans" cxnId="{B2241F0E-FFB8-419E-B575-CDF14CF6BD7C}">
      <dgm:prSet/>
      <dgm:spPr/>
      <dgm:t>
        <a:bodyPr/>
        <a:lstStyle/>
        <a:p>
          <a:endParaRPr lang="en-US"/>
        </a:p>
      </dgm:t>
    </dgm:pt>
    <dgm:pt modelId="{54258AD0-E4E2-4DF0-AFFF-9DEB1C69B7F8}">
      <dgm:prSet/>
      <dgm:spPr/>
      <dgm:t>
        <a:bodyPr/>
        <a:lstStyle/>
        <a:p>
          <a:r>
            <a:rPr lang="en-US"/>
            <a:t>• Implemented using Django Channels</a:t>
          </a:r>
        </a:p>
      </dgm:t>
    </dgm:pt>
    <dgm:pt modelId="{32CA465E-C74D-4B08-A93E-1DD62F81D852}" type="parTrans" cxnId="{47C5AA91-8BFB-4D73-A327-A58EE4F572DD}">
      <dgm:prSet/>
      <dgm:spPr/>
      <dgm:t>
        <a:bodyPr/>
        <a:lstStyle/>
        <a:p>
          <a:endParaRPr lang="en-US"/>
        </a:p>
      </dgm:t>
    </dgm:pt>
    <dgm:pt modelId="{955F12DC-FC57-471C-8131-D53DAF64B600}" type="sibTrans" cxnId="{47C5AA91-8BFB-4D73-A327-A58EE4F572DD}">
      <dgm:prSet/>
      <dgm:spPr/>
      <dgm:t>
        <a:bodyPr/>
        <a:lstStyle/>
        <a:p>
          <a:endParaRPr lang="en-US"/>
        </a:p>
      </dgm:t>
    </dgm:pt>
    <dgm:pt modelId="{D52A041C-4CB4-4796-9E79-3B4134FA4467}" type="pres">
      <dgm:prSet presAssocID="{013170A5-8C8F-452A-82E0-D9A063CEF001}" presName="root" presStyleCnt="0">
        <dgm:presLayoutVars>
          <dgm:dir/>
          <dgm:resizeHandles val="exact"/>
        </dgm:presLayoutVars>
      </dgm:prSet>
      <dgm:spPr/>
    </dgm:pt>
    <dgm:pt modelId="{A62F130D-59A9-4240-BD5E-13CE137651DB}" type="pres">
      <dgm:prSet presAssocID="{871DA692-60EC-4AF1-83C9-0379FD7DA3FA}" presName="compNode" presStyleCnt="0"/>
      <dgm:spPr/>
    </dgm:pt>
    <dgm:pt modelId="{4C08CE59-5AEB-44C7-84DA-991A4C6C9A84}" type="pres">
      <dgm:prSet presAssocID="{871DA692-60EC-4AF1-83C9-0379FD7DA3FA}" presName="bgRect" presStyleLbl="bgShp" presStyleIdx="0" presStyleCnt="2"/>
      <dgm:spPr/>
    </dgm:pt>
    <dgm:pt modelId="{3F0A1504-7E61-488F-820C-471DC9744A3A}" type="pres">
      <dgm:prSet presAssocID="{871DA692-60EC-4AF1-83C9-0379FD7DA3F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BB0B1BA-455C-41FC-8016-D3605BF77A0F}" type="pres">
      <dgm:prSet presAssocID="{871DA692-60EC-4AF1-83C9-0379FD7DA3FA}" presName="spaceRect" presStyleCnt="0"/>
      <dgm:spPr/>
    </dgm:pt>
    <dgm:pt modelId="{52F5CED7-A03A-45CD-9162-4E8B05016BF0}" type="pres">
      <dgm:prSet presAssocID="{871DA692-60EC-4AF1-83C9-0379FD7DA3FA}" presName="parTx" presStyleLbl="revTx" presStyleIdx="0" presStyleCnt="2">
        <dgm:presLayoutVars>
          <dgm:chMax val="0"/>
          <dgm:chPref val="0"/>
        </dgm:presLayoutVars>
      </dgm:prSet>
      <dgm:spPr/>
    </dgm:pt>
    <dgm:pt modelId="{F74BF22D-C836-48FC-9A24-4CF2B18A6081}" type="pres">
      <dgm:prSet presAssocID="{35F57226-BDEF-4901-B771-947116560A88}" presName="sibTrans" presStyleCnt="0"/>
      <dgm:spPr/>
    </dgm:pt>
    <dgm:pt modelId="{9CDC5CAD-5034-4668-8BBE-3594B3E8D598}" type="pres">
      <dgm:prSet presAssocID="{54258AD0-E4E2-4DF0-AFFF-9DEB1C69B7F8}" presName="compNode" presStyleCnt="0"/>
      <dgm:spPr/>
    </dgm:pt>
    <dgm:pt modelId="{919A93DE-97D8-4865-9AD1-7434493EA6C2}" type="pres">
      <dgm:prSet presAssocID="{54258AD0-E4E2-4DF0-AFFF-9DEB1C69B7F8}" presName="bgRect" presStyleLbl="bgShp" presStyleIdx="1" presStyleCnt="2"/>
      <dgm:spPr/>
    </dgm:pt>
    <dgm:pt modelId="{70C6BEEF-2718-4987-B26D-7468498C49E9}" type="pres">
      <dgm:prSet presAssocID="{54258AD0-E4E2-4DF0-AFFF-9DEB1C69B7F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 with solid fill"/>
        </a:ext>
      </dgm:extLst>
    </dgm:pt>
    <dgm:pt modelId="{D3F2765B-7A7E-4348-906C-202B46352146}" type="pres">
      <dgm:prSet presAssocID="{54258AD0-E4E2-4DF0-AFFF-9DEB1C69B7F8}" presName="spaceRect" presStyleCnt="0"/>
      <dgm:spPr/>
    </dgm:pt>
    <dgm:pt modelId="{E3585B17-45B1-4ED7-8C67-CBD14BAFBA88}" type="pres">
      <dgm:prSet presAssocID="{54258AD0-E4E2-4DF0-AFFF-9DEB1C69B7F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2241F0E-FFB8-419E-B575-CDF14CF6BD7C}" srcId="{013170A5-8C8F-452A-82E0-D9A063CEF001}" destId="{871DA692-60EC-4AF1-83C9-0379FD7DA3FA}" srcOrd="0" destOrd="0" parTransId="{B4533AC4-22C0-4BE1-A948-6D16C711C38D}" sibTransId="{35F57226-BDEF-4901-B771-947116560A88}"/>
    <dgm:cxn modelId="{11B2F533-9285-4721-B3EE-022D2AC1C9BC}" type="presOf" srcId="{013170A5-8C8F-452A-82E0-D9A063CEF001}" destId="{D52A041C-4CB4-4796-9E79-3B4134FA4467}" srcOrd="0" destOrd="0" presId="urn:microsoft.com/office/officeart/2018/2/layout/IconVerticalSolidList"/>
    <dgm:cxn modelId="{69ABB767-30F2-4A2D-92E6-54D564A5DF33}" type="presOf" srcId="{871DA692-60EC-4AF1-83C9-0379FD7DA3FA}" destId="{52F5CED7-A03A-45CD-9162-4E8B05016BF0}" srcOrd="0" destOrd="0" presId="urn:microsoft.com/office/officeart/2018/2/layout/IconVerticalSolidList"/>
    <dgm:cxn modelId="{B244844E-9233-437E-9320-1E05D7213DBD}" type="presOf" srcId="{54258AD0-E4E2-4DF0-AFFF-9DEB1C69B7F8}" destId="{E3585B17-45B1-4ED7-8C67-CBD14BAFBA88}" srcOrd="0" destOrd="0" presId="urn:microsoft.com/office/officeart/2018/2/layout/IconVerticalSolidList"/>
    <dgm:cxn modelId="{47C5AA91-8BFB-4D73-A327-A58EE4F572DD}" srcId="{013170A5-8C8F-452A-82E0-D9A063CEF001}" destId="{54258AD0-E4E2-4DF0-AFFF-9DEB1C69B7F8}" srcOrd="1" destOrd="0" parTransId="{32CA465E-C74D-4B08-A93E-1DD62F81D852}" sibTransId="{955F12DC-FC57-471C-8131-D53DAF64B600}"/>
    <dgm:cxn modelId="{3B9E3248-BECC-419C-A0DE-63712BA1A477}" type="presParOf" srcId="{D52A041C-4CB4-4796-9E79-3B4134FA4467}" destId="{A62F130D-59A9-4240-BD5E-13CE137651DB}" srcOrd="0" destOrd="0" presId="urn:microsoft.com/office/officeart/2018/2/layout/IconVerticalSolidList"/>
    <dgm:cxn modelId="{A6302E80-B4D7-4D9E-972C-282AA32E0905}" type="presParOf" srcId="{A62F130D-59A9-4240-BD5E-13CE137651DB}" destId="{4C08CE59-5AEB-44C7-84DA-991A4C6C9A84}" srcOrd="0" destOrd="0" presId="urn:microsoft.com/office/officeart/2018/2/layout/IconVerticalSolidList"/>
    <dgm:cxn modelId="{551245E9-9628-4F29-828A-34E493264677}" type="presParOf" srcId="{A62F130D-59A9-4240-BD5E-13CE137651DB}" destId="{3F0A1504-7E61-488F-820C-471DC9744A3A}" srcOrd="1" destOrd="0" presId="urn:microsoft.com/office/officeart/2018/2/layout/IconVerticalSolidList"/>
    <dgm:cxn modelId="{46FC9B9B-91B3-4921-BBD4-A6FED9911D0D}" type="presParOf" srcId="{A62F130D-59A9-4240-BD5E-13CE137651DB}" destId="{3BB0B1BA-455C-41FC-8016-D3605BF77A0F}" srcOrd="2" destOrd="0" presId="urn:microsoft.com/office/officeart/2018/2/layout/IconVerticalSolidList"/>
    <dgm:cxn modelId="{21C31F5F-F619-478C-8068-0DD5D3761215}" type="presParOf" srcId="{A62F130D-59A9-4240-BD5E-13CE137651DB}" destId="{52F5CED7-A03A-45CD-9162-4E8B05016BF0}" srcOrd="3" destOrd="0" presId="urn:microsoft.com/office/officeart/2018/2/layout/IconVerticalSolidList"/>
    <dgm:cxn modelId="{55EA7F6F-A5C1-4FE5-9CF8-B577B54D8CBB}" type="presParOf" srcId="{D52A041C-4CB4-4796-9E79-3B4134FA4467}" destId="{F74BF22D-C836-48FC-9A24-4CF2B18A6081}" srcOrd="1" destOrd="0" presId="urn:microsoft.com/office/officeart/2018/2/layout/IconVerticalSolidList"/>
    <dgm:cxn modelId="{F44CA354-96FF-4434-AA95-ED5BFEA5CD26}" type="presParOf" srcId="{D52A041C-4CB4-4796-9E79-3B4134FA4467}" destId="{9CDC5CAD-5034-4668-8BBE-3594B3E8D598}" srcOrd="2" destOrd="0" presId="urn:microsoft.com/office/officeart/2018/2/layout/IconVerticalSolidList"/>
    <dgm:cxn modelId="{30335E5B-6A7B-40AF-AA67-2BFB36CC1583}" type="presParOf" srcId="{9CDC5CAD-5034-4668-8BBE-3594B3E8D598}" destId="{919A93DE-97D8-4865-9AD1-7434493EA6C2}" srcOrd="0" destOrd="0" presId="urn:microsoft.com/office/officeart/2018/2/layout/IconVerticalSolidList"/>
    <dgm:cxn modelId="{CA68EBD4-2D40-41B9-B9F0-85CBBC199679}" type="presParOf" srcId="{9CDC5CAD-5034-4668-8BBE-3594B3E8D598}" destId="{70C6BEEF-2718-4987-B26D-7468498C49E9}" srcOrd="1" destOrd="0" presId="urn:microsoft.com/office/officeart/2018/2/layout/IconVerticalSolidList"/>
    <dgm:cxn modelId="{265BFC14-D07C-4168-AF89-47D49C991812}" type="presParOf" srcId="{9CDC5CAD-5034-4668-8BBE-3594B3E8D598}" destId="{D3F2765B-7A7E-4348-906C-202B46352146}" srcOrd="2" destOrd="0" presId="urn:microsoft.com/office/officeart/2018/2/layout/IconVerticalSolidList"/>
    <dgm:cxn modelId="{1FE839A0-9FB8-425C-86D7-BD203F839268}" type="presParOf" srcId="{9CDC5CAD-5034-4668-8BBE-3594B3E8D598}" destId="{E3585B17-45B1-4ED7-8C67-CBD14BAFBA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32E54-FFFB-4062-8BBF-8C98CB54288E}">
      <dsp:nvSpPr>
        <dsp:cNvPr id="0" name=""/>
        <dsp:cNvSpPr/>
      </dsp:nvSpPr>
      <dsp:spPr>
        <a:xfrm>
          <a:off x="3160402" y="0"/>
          <a:ext cx="4194795" cy="4194795"/>
        </a:xfrm>
        <a:prstGeom prst="diamond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8E415-D536-4A1A-9A54-DE27071D9D40}">
      <dsp:nvSpPr>
        <dsp:cNvPr id="0" name=""/>
        <dsp:cNvSpPr/>
      </dsp:nvSpPr>
      <dsp:spPr>
        <a:xfrm>
          <a:off x="3558908" y="398505"/>
          <a:ext cx="1635970" cy="16359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Tools: Django, PostgreSQL, Python</a:t>
          </a:r>
        </a:p>
      </dsp:txBody>
      <dsp:txXfrm>
        <a:off x="3638769" y="478366"/>
        <a:ext cx="1476248" cy="1476248"/>
      </dsp:txXfrm>
    </dsp:sp>
    <dsp:sp modelId="{F2BF4AF2-B8EE-460E-AED8-B6046F85A12F}">
      <dsp:nvSpPr>
        <dsp:cNvPr id="0" name=""/>
        <dsp:cNvSpPr/>
      </dsp:nvSpPr>
      <dsp:spPr>
        <a:xfrm>
          <a:off x="5320721" y="398505"/>
          <a:ext cx="1635970" cy="16359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Design: Canva, HTML, CSS</a:t>
          </a:r>
        </a:p>
      </dsp:txBody>
      <dsp:txXfrm>
        <a:off x="5400582" y="478366"/>
        <a:ext cx="1476248" cy="1476248"/>
      </dsp:txXfrm>
    </dsp:sp>
    <dsp:sp modelId="{83FFF7B0-5006-4638-876F-66DF3935B446}">
      <dsp:nvSpPr>
        <dsp:cNvPr id="0" name=""/>
        <dsp:cNvSpPr/>
      </dsp:nvSpPr>
      <dsp:spPr>
        <a:xfrm>
          <a:off x="3558908" y="2160319"/>
          <a:ext cx="1635970" cy="16359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Collaboration: Zoom, Teams</a:t>
          </a:r>
        </a:p>
      </dsp:txBody>
      <dsp:txXfrm>
        <a:off x="3638769" y="2240180"/>
        <a:ext cx="1476248" cy="1476248"/>
      </dsp:txXfrm>
    </dsp:sp>
    <dsp:sp modelId="{92D5DFF4-33F6-45A5-B847-7AD46C05B749}">
      <dsp:nvSpPr>
        <dsp:cNvPr id="0" name=""/>
        <dsp:cNvSpPr/>
      </dsp:nvSpPr>
      <dsp:spPr>
        <a:xfrm>
          <a:off x="5320721" y="2160319"/>
          <a:ext cx="1635970" cy="16359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Models: Level 0 and Level 1 DFD diagrams</a:t>
          </a:r>
        </a:p>
      </dsp:txBody>
      <dsp:txXfrm>
        <a:off x="5400582" y="2240180"/>
        <a:ext cx="1476248" cy="1476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86B5B-C76C-4919-959F-CF2BA4AD502A}">
      <dsp:nvSpPr>
        <dsp:cNvPr id="0" name=""/>
        <dsp:cNvSpPr/>
      </dsp:nvSpPr>
      <dsp:spPr>
        <a:xfrm>
          <a:off x="0" y="713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83FD0-3562-41D4-A184-45A312B34B86}">
      <dsp:nvSpPr>
        <dsp:cNvPr id="0" name=""/>
        <dsp:cNvSpPr/>
      </dsp:nvSpPr>
      <dsp:spPr>
        <a:xfrm>
          <a:off x="504919" y="376273"/>
          <a:ext cx="918035" cy="918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5164F-A91E-4835-9531-CBB6EF58125B}">
      <dsp:nvSpPr>
        <dsp:cNvPr id="0" name=""/>
        <dsp:cNvSpPr/>
      </dsp:nvSpPr>
      <dsp:spPr>
        <a:xfrm>
          <a:off x="1927873" y="713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Endpoints for inventory, users, and orders</a:t>
          </a:r>
        </a:p>
      </dsp:txBody>
      <dsp:txXfrm>
        <a:off x="1927873" y="713"/>
        <a:ext cx="4245535" cy="1669154"/>
      </dsp:txXfrm>
    </dsp:sp>
    <dsp:sp modelId="{DCB7FCA3-80FB-4EAE-8AFF-9C0AF67B7DBF}">
      <dsp:nvSpPr>
        <dsp:cNvPr id="0" name=""/>
        <dsp:cNvSpPr/>
      </dsp:nvSpPr>
      <dsp:spPr>
        <a:xfrm>
          <a:off x="0" y="2087157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67918-EB28-4B6B-A3F7-C5B51F4C737B}">
      <dsp:nvSpPr>
        <dsp:cNvPr id="0" name=""/>
        <dsp:cNvSpPr/>
      </dsp:nvSpPr>
      <dsp:spPr>
        <a:xfrm>
          <a:off x="504919" y="2462716"/>
          <a:ext cx="918035" cy="918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758DD-B0DB-4D57-97AF-7721EBBCF1BE}">
      <dsp:nvSpPr>
        <dsp:cNvPr id="0" name=""/>
        <dsp:cNvSpPr/>
      </dsp:nvSpPr>
      <dsp:spPr>
        <a:xfrm>
          <a:off x="1927873" y="2087157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Built using Django REST Framework</a:t>
          </a:r>
        </a:p>
      </dsp:txBody>
      <dsp:txXfrm>
        <a:off x="1927873" y="2087157"/>
        <a:ext cx="4245535" cy="1669154"/>
      </dsp:txXfrm>
    </dsp:sp>
    <dsp:sp modelId="{3EEE7291-1ECA-4F36-9A4B-7E410EED28CB}">
      <dsp:nvSpPr>
        <dsp:cNvPr id="0" name=""/>
        <dsp:cNvSpPr/>
      </dsp:nvSpPr>
      <dsp:spPr>
        <a:xfrm>
          <a:off x="0" y="4173600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2330E-08CC-465E-9404-91CA9B8DE74A}">
      <dsp:nvSpPr>
        <dsp:cNvPr id="0" name=""/>
        <dsp:cNvSpPr/>
      </dsp:nvSpPr>
      <dsp:spPr>
        <a:xfrm>
          <a:off x="504919" y="4549160"/>
          <a:ext cx="918035" cy="918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8FC00-3450-48F4-9916-7B82BA7CA2B4}">
      <dsp:nvSpPr>
        <dsp:cNvPr id="0" name=""/>
        <dsp:cNvSpPr/>
      </dsp:nvSpPr>
      <dsp:spPr>
        <a:xfrm>
          <a:off x="1927873" y="4173600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Secure authentication and authorization</a:t>
          </a:r>
        </a:p>
      </dsp:txBody>
      <dsp:txXfrm>
        <a:off x="1927873" y="4173600"/>
        <a:ext cx="4245535" cy="1669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3F83F-82F9-4C86-B9BA-ED917A41C329}">
      <dsp:nvSpPr>
        <dsp:cNvPr id="0" name=""/>
        <dsp:cNvSpPr/>
      </dsp:nvSpPr>
      <dsp:spPr>
        <a:xfrm>
          <a:off x="0" y="997474"/>
          <a:ext cx="6173409" cy="17530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EEB09-FF97-4DB5-9F8C-3F8AFCA01C9B}">
      <dsp:nvSpPr>
        <dsp:cNvPr id="0" name=""/>
        <dsp:cNvSpPr/>
      </dsp:nvSpPr>
      <dsp:spPr>
        <a:xfrm>
          <a:off x="530294" y="1343997"/>
          <a:ext cx="964172" cy="9641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ACDEF-89F6-401C-AF48-C143232F951A}">
      <dsp:nvSpPr>
        <dsp:cNvPr id="0" name=""/>
        <dsp:cNvSpPr/>
      </dsp:nvSpPr>
      <dsp:spPr>
        <a:xfrm>
          <a:off x="2024762" y="949563"/>
          <a:ext cx="4148646" cy="17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0" tIns="185530" rIns="185530" bIns="18553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Models: Products, Orders, Users, Sales</a:t>
          </a:r>
        </a:p>
      </dsp:txBody>
      <dsp:txXfrm>
        <a:off x="2024762" y="949563"/>
        <a:ext cx="4148646" cy="1753040"/>
      </dsp:txXfrm>
    </dsp:sp>
    <dsp:sp modelId="{DBB4ED3D-DBC7-42A9-8DAC-06DF1CF069FC}">
      <dsp:nvSpPr>
        <dsp:cNvPr id="0" name=""/>
        <dsp:cNvSpPr/>
      </dsp:nvSpPr>
      <dsp:spPr>
        <a:xfrm>
          <a:off x="0" y="3140864"/>
          <a:ext cx="6173409" cy="17530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E70A1-EE09-442B-A7A5-AA7572EB4A13}">
      <dsp:nvSpPr>
        <dsp:cNvPr id="0" name=""/>
        <dsp:cNvSpPr/>
      </dsp:nvSpPr>
      <dsp:spPr>
        <a:xfrm>
          <a:off x="530294" y="3535298"/>
          <a:ext cx="964172" cy="9641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DDFB6-28EE-45B4-8D6E-A4BB53579BD7}">
      <dsp:nvSpPr>
        <dsp:cNvPr id="0" name=""/>
        <dsp:cNvSpPr/>
      </dsp:nvSpPr>
      <dsp:spPr>
        <a:xfrm>
          <a:off x="2024762" y="3140864"/>
          <a:ext cx="4148646" cy="17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0" tIns="185530" rIns="185530" bIns="18553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Create and apply migrations</a:t>
          </a:r>
        </a:p>
      </dsp:txBody>
      <dsp:txXfrm>
        <a:off x="2024762" y="3140864"/>
        <a:ext cx="4148646" cy="1753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8CE59-5AEB-44C7-84DA-991A4C6C9A84}">
      <dsp:nvSpPr>
        <dsp:cNvPr id="0" name=""/>
        <dsp:cNvSpPr/>
      </dsp:nvSpPr>
      <dsp:spPr>
        <a:xfrm>
          <a:off x="0" y="949563"/>
          <a:ext cx="6173409" cy="17530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A1504-7E61-488F-820C-471DC9744A3A}">
      <dsp:nvSpPr>
        <dsp:cNvPr id="0" name=""/>
        <dsp:cNvSpPr/>
      </dsp:nvSpPr>
      <dsp:spPr>
        <a:xfrm>
          <a:off x="530294" y="1343997"/>
          <a:ext cx="964172" cy="9641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5CED7-A03A-45CD-9162-4E8B05016BF0}">
      <dsp:nvSpPr>
        <dsp:cNvPr id="0" name=""/>
        <dsp:cNvSpPr/>
      </dsp:nvSpPr>
      <dsp:spPr>
        <a:xfrm>
          <a:off x="2024762" y="949563"/>
          <a:ext cx="4148646" cy="17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0" tIns="185530" rIns="185530" bIns="18553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Real-time stock updates and notifications</a:t>
          </a:r>
        </a:p>
      </dsp:txBody>
      <dsp:txXfrm>
        <a:off x="2024762" y="949563"/>
        <a:ext cx="4148646" cy="1753040"/>
      </dsp:txXfrm>
    </dsp:sp>
    <dsp:sp modelId="{919A93DE-97D8-4865-9AD1-7434493EA6C2}">
      <dsp:nvSpPr>
        <dsp:cNvPr id="0" name=""/>
        <dsp:cNvSpPr/>
      </dsp:nvSpPr>
      <dsp:spPr>
        <a:xfrm>
          <a:off x="0" y="3140864"/>
          <a:ext cx="6173409" cy="17530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6BEEF-2718-4987-B26D-7468498C49E9}">
      <dsp:nvSpPr>
        <dsp:cNvPr id="0" name=""/>
        <dsp:cNvSpPr/>
      </dsp:nvSpPr>
      <dsp:spPr>
        <a:xfrm>
          <a:off x="530294" y="3535298"/>
          <a:ext cx="964172" cy="9641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85B17-45B1-4ED7-8C67-CBD14BAFBA88}">
      <dsp:nvSpPr>
        <dsp:cNvPr id="0" name=""/>
        <dsp:cNvSpPr/>
      </dsp:nvSpPr>
      <dsp:spPr>
        <a:xfrm>
          <a:off x="2024762" y="3140864"/>
          <a:ext cx="4148646" cy="175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0" tIns="185530" rIns="185530" bIns="18553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Implemented using Django Channels</a:t>
          </a:r>
        </a:p>
      </dsp:txBody>
      <dsp:txXfrm>
        <a:off x="2024762" y="3140864"/>
        <a:ext cx="4148646" cy="1753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13F1F-2D72-4475-8A50-34F181F0C72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D85CF-5A58-4661-980C-DF7509AE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2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2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1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0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1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7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9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7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4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7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FC280B3D-FC68-4DDC-950C-506B5C68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EA2AE61-06D9-484D-8DD1-BACA157CC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CCB55F8-F950-431F-9B90-688950D9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7D0AA11-2E4E-479C-B953-547285E72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0D86C66-EDF0-4ABB-87F4-A2882A2E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26082B-E695-4987-8C03-332366C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1A8835-D9FC-4CAB-AF19-A5513B17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Bottom Right">
            <a:extLst>
              <a:ext uri="{FF2B5EF4-FFF2-40B4-BE49-F238E27FC236}">
                <a16:creationId xmlns:a16="http://schemas.microsoft.com/office/drawing/2014/main" id="{88540B56-6256-419C-AC81-7B56D0DD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5E9C2F-6749-4023-8E94-45C1C3FC6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62" name="Graphic 157">
              <a:extLst>
                <a:ext uri="{FF2B5EF4-FFF2-40B4-BE49-F238E27FC236}">
                  <a16:creationId xmlns:a16="http://schemas.microsoft.com/office/drawing/2014/main" id="{D87C11F9-4A6E-44BC-BF6C-0468EFD71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B1B9F72-6727-48A7-A229-1B9E8620C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112D38F-1CDF-4293-96FC-2190D039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3E4DE9-57D9-4C4C-BE4E-7F081A1B3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BB673C9-C994-4CA3-B78E-F65C5F8C6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B6FF51D-0B4A-4C30-AEC8-D66E88C98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CF516A0-FBBD-4A87-9E93-708625DE5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1EDD83-3119-40A9-B093-626EB1B12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A5F46DB-9B25-49AD-BC98-191E8891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Backend Overview:</a:t>
            </a:r>
            <a:b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Team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4069354"/>
            <a:ext cx="9144000" cy="12652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Lucas Bastos &amp; Leena </a:t>
            </a:r>
            <a:r>
              <a:rPr 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DeLucci</a:t>
            </a:r>
            <a:endParaRPr lang="en-US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2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t>Testing and 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Unit and integration testing with Python</a:t>
            </a:r>
          </a:p>
          <a:p>
            <a:pPr marL="0" indent="0">
              <a:buNone/>
            </a:pPr>
            <a:r>
              <a:rPr lang="en-US" sz="1800" dirty="0"/>
              <a:t>• Identify and resolve issues across backend/frontend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AE84A0D0-DD09-E2BF-06CE-0C5374776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067" y="567942"/>
            <a:ext cx="5716862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5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US" sz="4100"/>
              <a:t>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• API documentation using Swagger/Postman</a:t>
            </a:r>
          </a:p>
          <a:p>
            <a:pPr marL="0" indent="0">
              <a:buNone/>
            </a:pPr>
            <a:r>
              <a:rPr lang="en-US" sz="1800"/>
              <a:t>• Clear in-code documentation for developers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84513E6D-030A-5853-01A6-64146F26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067" y="567942"/>
            <a:ext cx="5716862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4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Database Schema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785" y="4074784"/>
            <a:ext cx="3776415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Tables: Products, Orders, Sales, </a:t>
            </a:r>
            <a:r>
              <a:rPr 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OrderExecutions</a:t>
            </a: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Users, Roles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316D7C-2C3D-86B6-5AB7-7F50E0D1D4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80" y="1241617"/>
            <a:ext cx="7137691" cy="4871473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2" name="Top left">
            <a:extLst>
              <a:ext uri="{FF2B5EF4-FFF2-40B4-BE49-F238E27FC236}">
                <a16:creationId xmlns:a16="http://schemas.microsoft.com/office/drawing/2014/main" id="{C58EB9D6-7434-4DCA-B246-4085B34C6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79CC56D-EEF3-43AD-95AB-476F444BB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30B0581-E0E8-44F2-B576-99CEB101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BAD7E4E-8EF9-4E0A-B2DF-600D9F471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58356-CDB0-48EC-AC0D-5C19A5111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18914CD-2D35-4B13-8E14-C87E86330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F3A08AC-1B54-4FDA-AAAC-9988D9D3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2234B3C-E5D6-448E-ADE8-24BF0764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485D19-C509-488D-8BDB-23BE65F03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AE8281-4062-27AA-C248-5E199C612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970" y="-118647"/>
            <a:ext cx="12769845" cy="99991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Diagram of Backend-Frontend Communications</a:t>
            </a:r>
          </a:p>
        </p:txBody>
      </p:sp>
      <p:grpSp>
        <p:nvGrpSpPr>
          <p:cNvPr id="93" name="Cross">
            <a:extLst>
              <a:ext uri="{FF2B5EF4-FFF2-40B4-BE49-F238E27FC236}">
                <a16:creationId xmlns:a16="http://schemas.microsoft.com/office/drawing/2014/main" id="{EE033757-BE6B-4CBC-928C-EFBB96AED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667079-39A2-4DEC-8B60-AD29E17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183B07-0945-47A0-8955-01C03652A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Content Placeholder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A4802107-4B20-1F93-1F3C-D9837249F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65" y="878033"/>
            <a:ext cx="4968822" cy="5799593"/>
          </a:xfrm>
          <a:prstGeom prst="rect">
            <a:avLst/>
          </a:prstGeom>
        </p:spPr>
      </p:pic>
      <p:grpSp>
        <p:nvGrpSpPr>
          <p:cNvPr id="94" name="Bottom Right">
            <a:extLst>
              <a:ext uri="{FF2B5EF4-FFF2-40B4-BE49-F238E27FC236}">
                <a16:creationId xmlns:a16="http://schemas.microsoft.com/office/drawing/2014/main" id="{DAE6C312-51AE-44B6-B77B-FE0F55AB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E61613-E423-4669-AE57-3609F43DE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5374C40-E3A6-4DEE-BB4C-4F7284732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CF29053-BC9B-4966-8301-2F632480C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63A04DF-718F-428A-8A27-DE40EEF9D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9DE0D04-A976-4F99-A729-E73F56B30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3EB298C-7081-4634-9CBC-7BBE8AD7F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784912D-34B6-494D-981A-275C46EB0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506B4B1-047B-4FB3-B1C3-0535F1EE7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FF44BDD-FBAD-4F9C-A75D-90226FA5A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04A653F-5E7F-4DD4-A2E0-C1FE0B58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87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elivery drone carrying a package inside a warehouse">
            <a:extLst>
              <a:ext uri="{FF2B5EF4-FFF2-40B4-BE49-F238E27FC236}">
                <a16:creationId xmlns:a16="http://schemas.microsoft.com/office/drawing/2014/main" id="{9B477078-93A7-0663-9FA6-C22E4C19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5" r="1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Our backend system supports automation, AI forecasting, and real-time reporting—all for smarter inventory management.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15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 anchor="b">
            <a:normAutofit/>
          </a:bodyPr>
          <a:lstStyle/>
          <a:p>
            <a:r>
              <a:t>Background</a:t>
            </a:r>
          </a:p>
        </p:txBody>
      </p:sp>
      <p:grpSp>
        <p:nvGrpSpPr>
          <p:cNvPr id="116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117" name="Content Placeholder 2">
            <a:extLst>
              <a:ext uri="{FF2B5EF4-FFF2-40B4-BE49-F238E27FC236}">
                <a16:creationId xmlns:a16="http://schemas.microsoft.com/office/drawing/2014/main" id="{D7C3E3AF-BA3D-DFCC-66E6-EE1DE26A0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292775"/>
              </p:ext>
            </p:extLst>
          </p:nvPr>
        </p:nvGraphicFramePr>
        <p:xfrm>
          <a:off x="838200" y="1982167"/>
          <a:ext cx="10515600" cy="419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7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US"/>
              <a:t>Setting Up the Django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Create new Django project</a:t>
            </a:r>
          </a:p>
          <a:p>
            <a:pPr marL="0" indent="0">
              <a:buNone/>
            </a:pPr>
            <a:r>
              <a:rPr lang="en-US" sz="1800" dirty="0"/>
              <a:t>• Configure PostgreSQL as database</a:t>
            </a:r>
          </a:p>
        </p:txBody>
      </p:sp>
      <p:pic>
        <p:nvPicPr>
          <p:cNvPr id="45" name="Picture 44" descr="Cubes connected with a red line">
            <a:extLst>
              <a:ext uri="{FF2B5EF4-FFF2-40B4-BE49-F238E27FC236}">
                <a16:creationId xmlns:a16="http://schemas.microsoft.com/office/drawing/2014/main" id="{9B2A7241-F48C-3562-EE61-02AAC6A7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35" r="9505" b="-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6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E95C-B32F-FC15-E75A-D2B570B00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07"/>
            <a:ext cx="10515600" cy="1325563"/>
          </a:xfrm>
        </p:spPr>
        <p:txBody>
          <a:bodyPr/>
          <a:lstStyle/>
          <a:p>
            <a:pPr algn="ctr"/>
            <a:r>
              <a:rPr lang="en-US"/>
              <a:t>Backend Design </a:t>
            </a:r>
          </a:p>
        </p:txBody>
      </p:sp>
      <p:pic>
        <p:nvPicPr>
          <p:cNvPr id="4" name="Content Placeholder 3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CC1DEEB3-6FAB-E289-6FCA-5379265B8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74" y="1121499"/>
            <a:ext cx="8610450" cy="5740300"/>
          </a:xfrm>
        </p:spPr>
      </p:pic>
    </p:spTree>
    <p:extLst>
      <p:ext uri="{BB962C8B-B14F-4D97-AF65-F5344CB8AC3E}">
        <p14:creationId xmlns:p14="http://schemas.microsoft.com/office/powerpoint/2010/main" val="412684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t>API Development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D921C9-5A37-F2D4-9960-A222B3593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824581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8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/>
              <a:t>Data Management</a:t>
            </a:r>
          </a:p>
        </p:txBody>
      </p:sp>
      <p:grpSp>
        <p:nvGrpSpPr>
          <p:cNvPr id="59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0" name="Content Placeholder 2">
            <a:extLst>
              <a:ext uri="{FF2B5EF4-FFF2-40B4-BE49-F238E27FC236}">
                <a16:creationId xmlns:a16="http://schemas.microsoft.com/office/drawing/2014/main" id="{F8966BFF-544B-C4AD-E722-07E808274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83634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t>AI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• Predict restocking needs using sales data</a:t>
            </a:r>
          </a:p>
          <a:p>
            <a:pPr marL="0" indent="0">
              <a:buNone/>
            </a:pPr>
            <a:r>
              <a:rPr lang="en-US" sz="1800"/>
              <a:t>• Coordinated with Leena for AI implementation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847CD11A-23A5-B0FF-78E5-BA1527B21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067" y="567942"/>
            <a:ext cx="5716862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t>Real-Time Features</a:t>
            </a:r>
          </a:p>
        </p:txBody>
      </p:sp>
      <p:grpSp>
        <p:nvGrpSpPr>
          <p:cNvPr id="45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AD940F36-1E2D-49EF-F24D-7DE4D2D1F2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997436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2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t>Frontend Development</a:t>
            </a:r>
          </a:p>
        </p:txBody>
      </p:sp>
      <p:sp>
        <p:nvSpPr>
          <p:cNvPr id="70" name="Content Placeholder 2"/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1800" dirty="0"/>
              <a:t>• Ethan (HTML/CSS): Interactive prototype</a:t>
            </a:r>
          </a:p>
          <a:p>
            <a:pPr marL="0" indent="0">
              <a:buNone/>
            </a:pPr>
            <a:r>
              <a:rPr sz="1800" dirty="0"/>
              <a:t>• </a:t>
            </a:r>
            <a:r>
              <a:rPr sz="1800" dirty="0" err="1"/>
              <a:t>Gracy</a:t>
            </a:r>
            <a:r>
              <a:rPr sz="1800" dirty="0"/>
              <a:t> (Canva): Workflow modeling</a:t>
            </a:r>
          </a:p>
          <a:p>
            <a:pPr marL="0" indent="0">
              <a:buNone/>
            </a:pPr>
            <a:r>
              <a:rPr sz="1800" dirty="0"/>
              <a:t>• Components: Login, Dashboard, Stock, Orders, Reports</a:t>
            </a:r>
          </a:p>
        </p:txBody>
      </p:sp>
      <p:pic>
        <p:nvPicPr>
          <p:cNvPr id="7" name="Graphic 6" descr="Cycle with People">
            <a:extLst>
              <a:ext uri="{FF2B5EF4-FFF2-40B4-BE49-F238E27FC236}">
                <a16:creationId xmlns:a16="http://schemas.microsoft.com/office/drawing/2014/main" id="{55A6EC71-91EA-3516-6FF3-639028D22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067" y="567942"/>
            <a:ext cx="5716862" cy="5716862"/>
          </a:xfrm>
          <a:prstGeom prst="rect">
            <a:avLst/>
          </a:pr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72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683107D8919946B2F0CA1C59E28559" ma:contentTypeVersion="16" ma:contentTypeDescription="Create a new document." ma:contentTypeScope="" ma:versionID="d173bf32eb18293be8f958ac9987def7">
  <xsd:schema xmlns:xsd="http://www.w3.org/2001/XMLSchema" xmlns:xs="http://www.w3.org/2001/XMLSchema" xmlns:p="http://schemas.microsoft.com/office/2006/metadata/properties" xmlns:ns3="88a05d19-1642-4e22-b94f-0717ab993f19" xmlns:ns4="7969355e-8b8b-4f01-92cf-6f6b19928feb" targetNamespace="http://schemas.microsoft.com/office/2006/metadata/properties" ma:root="true" ma:fieldsID="eb74798e4c33e45aebd61ccc4f15420a" ns3:_="" ns4:_="">
    <xsd:import namespace="88a05d19-1642-4e22-b94f-0717ab993f19"/>
    <xsd:import namespace="7969355e-8b8b-4f01-92cf-6f6b19928f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SearchProperties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a05d19-1642-4e22-b94f-0717ab993f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69355e-8b8b-4f01-92cf-6f6b19928fe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8a05d19-1642-4e22-b94f-0717ab993f19" xsi:nil="true"/>
  </documentManagement>
</p:properties>
</file>

<file path=customXml/itemProps1.xml><?xml version="1.0" encoding="utf-8"?>
<ds:datastoreItem xmlns:ds="http://schemas.openxmlformats.org/officeDocument/2006/customXml" ds:itemID="{9F5203A2-DFB2-4A38-908B-9C0B522F70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0EE65E-5110-4B3F-BBEC-8FB4AC200A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a05d19-1642-4e22-b94f-0717ab993f19"/>
    <ds:schemaRef ds:uri="7969355e-8b8b-4f01-92cf-6f6b19928f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3386F4-05CA-4C3C-87E7-67704CD758DE}">
  <ds:schemaRefs>
    <ds:schemaRef ds:uri="88a05d19-1642-4e22-b94f-0717ab993f19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969355e-8b8b-4f01-92cf-6f6b19928fe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235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ExploreVTI</vt:lpstr>
      <vt:lpstr>Backend Overview: Team 1</vt:lpstr>
      <vt:lpstr>Background</vt:lpstr>
      <vt:lpstr>Setting Up the Django Project</vt:lpstr>
      <vt:lpstr>Backend Design </vt:lpstr>
      <vt:lpstr>API Development</vt:lpstr>
      <vt:lpstr>Data Management</vt:lpstr>
      <vt:lpstr>AI Integration</vt:lpstr>
      <vt:lpstr>Real-Time Features</vt:lpstr>
      <vt:lpstr>Frontend Development</vt:lpstr>
      <vt:lpstr>Testing and Debugging</vt:lpstr>
      <vt:lpstr>Documentation</vt:lpstr>
      <vt:lpstr>Database Schema Overview</vt:lpstr>
      <vt:lpstr>Diagram of Backend-Frontend Communications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Patel, GracyJashvantbhai</dc:creator>
  <cp:lastModifiedBy>Bastos, Lucas A</cp:lastModifiedBy>
  <cp:revision>18</cp:revision>
  <dcterms:created xsi:type="dcterms:W3CDTF">2025-04-14T02:17:55Z</dcterms:created>
  <dcterms:modified xsi:type="dcterms:W3CDTF">2025-05-06T19:26:56Z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0x01010097683107D8919946B2F0CA1C59E28559</vt:lpwstr>
  </property>
</Properties>
</file>